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9" r:id="rId15"/>
    <p:sldId id="280" r:id="rId16"/>
    <p:sldId id="285" r:id="rId17"/>
    <p:sldId id="281" r:id="rId18"/>
    <p:sldId id="286" r:id="rId19"/>
    <p:sldId id="287" r:id="rId20"/>
    <p:sldId id="282" r:id="rId21"/>
    <p:sldId id="283" r:id="rId22"/>
    <p:sldId id="284" r:id="rId23"/>
    <p:sldId id="275" r:id="rId24"/>
    <p:sldId id="276" r:id="rId25"/>
    <p:sldId id="27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0" d="100"/>
          <a:sy n="80" d="100"/>
        </p:scale>
        <p:origin x="6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C48F55-E125-4781-9F15-0C99E52E474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92774AF-7D99-4BC0-B9C7-BE2AB0A48DAD}">
      <dgm:prSet/>
      <dgm:spPr/>
      <dgm:t>
        <a:bodyPr/>
        <a:lstStyle/>
        <a:p>
          <a:pPr algn="ctr"/>
          <a:r>
            <a:rPr lang="he-IL" dirty="0"/>
            <a:t>אנליזה ממשקי מוח מכונה: בחינת השפעות גירויים חשמליים על הפעילות החשמלית של רשת </a:t>
          </a:r>
          <a:r>
            <a:rPr lang="he-IL" dirty="0" err="1"/>
            <a:t>ניורונלית</a:t>
          </a:r>
          <a:endParaRPr lang="en-US" dirty="0"/>
        </a:p>
      </dgm:t>
    </dgm:pt>
    <dgm:pt modelId="{BAF186AB-2B72-4FEF-A192-77A8F9E6B278}" type="parTrans" cxnId="{D12FA6A6-154A-4BF5-A962-836DE9FA7DEB}">
      <dgm:prSet/>
      <dgm:spPr/>
      <dgm:t>
        <a:bodyPr/>
        <a:lstStyle/>
        <a:p>
          <a:endParaRPr lang="en-US"/>
        </a:p>
      </dgm:t>
    </dgm:pt>
    <dgm:pt modelId="{E0B48E18-2A62-4AFC-822C-D970CEADC45F}" type="sibTrans" cxnId="{D12FA6A6-154A-4BF5-A962-836DE9FA7DEB}">
      <dgm:prSet/>
      <dgm:spPr/>
      <dgm:t>
        <a:bodyPr/>
        <a:lstStyle/>
        <a:p>
          <a:endParaRPr lang="en-US"/>
        </a:p>
      </dgm:t>
    </dgm:pt>
    <dgm:pt modelId="{206BB43B-2D75-4271-8BF3-DE6ECE17214E}">
      <dgm:prSet/>
      <dgm:spPr/>
      <dgm:t>
        <a:bodyPr/>
        <a:lstStyle/>
        <a:p>
          <a:r>
            <a:rPr lang="en-US" dirty="0"/>
            <a:t>Hilla Cohen and Yoav </a:t>
          </a:r>
          <a:r>
            <a:rPr lang="en-US" dirty="0" err="1"/>
            <a:t>Groman</a:t>
          </a:r>
          <a:endParaRPr lang="en-US" dirty="0"/>
        </a:p>
      </dgm:t>
    </dgm:pt>
    <dgm:pt modelId="{1F4E1FBF-F490-4A73-8C04-A3CA9E650565}" type="parTrans" cxnId="{1C2E2F7B-7CCF-42A3-8459-E52A406EC350}">
      <dgm:prSet/>
      <dgm:spPr/>
      <dgm:t>
        <a:bodyPr/>
        <a:lstStyle/>
        <a:p>
          <a:endParaRPr lang="en-US"/>
        </a:p>
      </dgm:t>
    </dgm:pt>
    <dgm:pt modelId="{89039D1C-B437-4993-954D-3B34CFAD6605}" type="sibTrans" cxnId="{1C2E2F7B-7CCF-42A3-8459-E52A406EC350}">
      <dgm:prSet/>
      <dgm:spPr/>
      <dgm:t>
        <a:bodyPr/>
        <a:lstStyle/>
        <a:p>
          <a:endParaRPr lang="en-US"/>
        </a:p>
      </dgm:t>
    </dgm:pt>
    <dgm:pt modelId="{E5CF8CD6-9E8D-43B4-B05E-6D0B558DB2BD}">
      <dgm:prSet/>
      <dgm:spPr/>
      <dgm:t>
        <a:bodyPr/>
        <a:lstStyle/>
        <a:p>
          <a:r>
            <a:rPr lang="en-US" dirty="0"/>
            <a:t>20.6.2024</a:t>
          </a:r>
        </a:p>
      </dgm:t>
    </dgm:pt>
    <dgm:pt modelId="{B114A225-1394-43B5-A096-AE8522ADE8A7}" type="parTrans" cxnId="{B122D007-2CFF-4464-81E6-01275CE381AA}">
      <dgm:prSet/>
      <dgm:spPr/>
      <dgm:t>
        <a:bodyPr/>
        <a:lstStyle/>
        <a:p>
          <a:endParaRPr lang="en-US"/>
        </a:p>
      </dgm:t>
    </dgm:pt>
    <dgm:pt modelId="{88D73402-5722-4131-828A-7BAF1E8BC8FB}" type="sibTrans" cxnId="{B122D007-2CFF-4464-81E6-01275CE381AA}">
      <dgm:prSet/>
      <dgm:spPr/>
      <dgm:t>
        <a:bodyPr/>
        <a:lstStyle/>
        <a:p>
          <a:endParaRPr lang="en-US"/>
        </a:p>
      </dgm:t>
    </dgm:pt>
    <dgm:pt modelId="{EA27F896-8969-4ECD-ACC1-C85B937E6F7A}" type="pres">
      <dgm:prSet presAssocID="{87C48F55-E125-4781-9F15-0C99E52E4745}" presName="root" presStyleCnt="0">
        <dgm:presLayoutVars>
          <dgm:dir/>
          <dgm:resizeHandles val="exact"/>
        </dgm:presLayoutVars>
      </dgm:prSet>
      <dgm:spPr/>
    </dgm:pt>
    <dgm:pt modelId="{20A262FC-CC24-4528-B4D1-D50A4FA8551B}" type="pres">
      <dgm:prSet presAssocID="{D92774AF-7D99-4BC0-B9C7-BE2AB0A48DAD}" presName="compNode" presStyleCnt="0"/>
      <dgm:spPr/>
    </dgm:pt>
    <dgm:pt modelId="{1205AB3D-AD16-4EFE-A42E-1EF41B9BFBEF}" type="pres">
      <dgm:prSet presAssocID="{D92774AF-7D99-4BC0-B9C7-BE2AB0A48DAD}" presName="bgRect" presStyleLbl="bgShp" presStyleIdx="0" presStyleCnt="3"/>
      <dgm:spPr/>
    </dgm:pt>
    <dgm:pt modelId="{2714F1FB-E0BF-4678-BB7D-825F3920E2EA}" type="pres">
      <dgm:prSet presAssocID="{D92774AF-7D99-4BC0-B9C7-BE2AB0A48DA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BD217A57-14D6-44C3-A4D0-05441BEA31A3}" type="pres">
      <dgm:prSet presAssocID="{D92774AF-7D99-4BC0-B9C7-BE2AB0A48DAD}" presName="spaceRect" presStyleCnt="0"/>
      <dgm:spPr/>
    </dgm:pt>
    <dgm:pt modelId="{850037C5-5DFD-400D-9147-5021A108745B}" type="pres">
      <dgm:prSet presAssocID="{D92774AF-7D99-4BC0-B9C7-BE2AB0A48DAD}" presName="parTx" presStyleLbl="revTx" presStyleIdx="0" presStyleCnt="3">
        <dgm:presLayoutVars>
          <dgm:chMax val="0"/>
          <dgm:chPref val="0"/>
        </dgm:presLayoutVars>
      </dgm:prSet>
      <dgm:spPr/>
    </dgm:pt>
    <dgm:pt modelId="{70327418-390F-409B-8AF8-A0475C783E17}" type="pres">
      <dgm:prSet presAssocID="{E0B48E18-2A62-4AFC-822C-D970CEADC45F}" presName="sibTrans" presStyleCnt="0"/>
      <dgm:spPr/>
    </dgm:pt>
    <dgm:pt modelId="{3F0510B0-9C5A-433D-9C66-84C292B74CFD}" type="pres">
      <dgm:prSet presAssocID="{206BB43B-2D75-4271-8BF3-DE6ECE17214E}" presName="compNode" presStyleCnt="0"/>
      <dgm:spPr/>
    </dgm:pt>
    <dgm:pt modelId="{858D23D3-EA19-44C6-AD59-39C4C3F3D0C1}" type="pres">
      <dgm:prSet presAssocID="{206BB43B-2D75-4271-8BF3-DE6ECE17214E}" presName="bgRect" presStyleLbl="bgShp" presStyleIdx="1" presStyleCnt="3"/>
      <dgm:spPr/>
    </dgm:pt>
    <dgm:pt modelId="{2730EA9E-9E8A-42E4-A858-7837C8734C50}" type="pres">
      <dgm:prSet presAssocID="{206BB43B-2D75-4271-8BF3-DE6ECE17214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F95327A9-E21A-485D-94F2-144BE8D20553}" type="pres">
      <dgm:prSet presAssocID="{206BB43B-2D75-4271-8BF3-DE6ECE17214E}" presName="spaceRect" presStyleCnt="0"/>
      <dgm:spPr/>
    </dgm:pt>
    <dgm:pt modelId="{64676714-32FF-41AD-9201-F48616C3808E}" type="pres">
      <dgm:prSet presAssocID="{206BB43B-2D75-4271-8BF3-DE6ECE17214E}" presName="parTx" presStyleLbl="revTx" presStyleIdx="1" presStyleCnt="3">
        <dgm:presLayoutVars>
          <dgm:chMax val="0"/>
          <dgm:chPref val="0"/>
        </dgm:presLayoutVars>
      </dgm:prSet>
      <dgm:spPr/>
    </dgm:pt>
    <dgm:pt modelId="{EAB72B0B-5E17-4B66-B0E8-9E42A042E0B0}" type="pres">
      <dgm:prSet presAssocID="{89039D1C-B437-4993-954D-3B34CFAD6605}" presName="sibTrans" presStyleCnt="0"/>
      <dgm:spPr/>
    </dgm:pt>
    <dgm:pt modelId="{63BCABC6-63FB-43E9-BE88-B67DBB1DBCEB}" type="pres">
      <dgm:prSet presAssocID="{E5CF8CD6-9E8D-43B4-B05E-6D0B558DB2BD}" presName="compNode" presStyleCnt="0"/>
      <dgm:spPr/>
    </dgm:pt>
    <dgm:pt modelId="{3432987C-E3EF-43B2-85FF-CBF6D3BDC073}" type="pres">
      <dgm:prSet presAssocID="{E5CF8CD6-9E8D-43B4-B05E-6D0B558DB2BD}" presName="bgRect" presStyleLbl="bgShp" presStyleIdx="2" presStyleCnt="3"/>
      <dgm:spPr/>
    </dgm:pt>
    <dgm:pt modelId="{BBC8CCD8-446A-433A-A201-8B7C5C6C51C4}" type="pres">
      <dgm:prSet presAssocID="{E5CF8CD6-9E8D-43B4-B05E-6D0B558DB2B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5228CA75-848F-467D-AE4A-CECD8DED7DC2}" type="pres">
      <dgm:prSet presAssocID="{E5CF8CD6-9E8D-43B4-B05E-6D0B558DB2BD}" presName="spaceRect" presStyleCnt="0"/>
      <dgm:spPr/>
    </dgm:pt>
    <dgm:pt modelId="{15CC91BE-3EA0-4C17-AD33-1DE48A64DBF0}" type="pres">
      <dgm:prSet presAssocID="{E5CF8CD6-9E8D-43B4-B05E-6D0B558DB2B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122D007-2CFF-4464-81E6-01275CE381AA}" srcId="{87C48F55-E125-4781-9F15-0C99E52E4745}" destId="{E5CF8CD6-9E8D-43B4-B05E-6D0B558DB2BD}" srcOrd="2" destOrd="0" parTransId="{B114A225-1394-43B5-A096-AE8522ADE8A7}" sibTransId="{88D73402-5722-4131-828A-7BAF1E8BC8FB}"/>
    <dgm:cxn modelId="{E4FDFF54-BD66-4E16-BCAB-CB6A70B96FF8}" type="presOf" srcId="{87C48F55-E125-4781-9F15-0C99E52E4745}" destId="{EA27F896-8969-4ECD-ACC1-C85B937E6F7A}" srcOrd="0" destOrd="0" presId="urn:microsoft.com/office/officeart/2018/2/layout/IconVerticalSolidList"/>
    <dgm:cxn modelId="{1C2E2F7B-7CCF-42A3-8459-E52A406EC350}" srcId="{87C48F55-E125-4781-9F15-0C99E52E4745}" destId="{206BB43B-2D75-4271-8BF3-DE6ECE17214E}" srcOrd="1" destOrd="0" parTransId="{1F4E1FBF-F490-4A73-8C04-A3CA9E650565}" sibTransId="{89039D1C-B437-4993-954D-3B34CFAD6605}"/>
    <dgm:cxn modelId="{7A4E538F-D724-422B-9AA2-7610AD4FBD83}" type="presOf" srcId="{D92774AF-7D99-4BC0-B9C7-BE2AB0A48DAD}" destId="{850037C5-5DFD-400D-9147-5021A108745B}" srcOrd="0" destOrd="0" presId="urn:microsoft.com/office/officeart/2018/2/layout/IconVerticalSolidList"/>
    <dgm:cxn modelId="{D12FA6A6-154A-4BF5-A962-836DE9FA7DEB}" srcId="{87C48F55-E125-4781-9F15-0C99E52E4745}" destId="{D92774AF-7D99-4BC0-B9C7-BE2AB0A48DAD}" srcOrd="0" destOrd="0" parTransId="{BAF186AB-2B72-4FEF-A192-77A8F9E6B278}" sibTransId="{E0B48E18-2A62-4AFC-822C-D970CEADC45F}"/>
    <dgm:cxn modelId="{F6CC33C3-62E7-4E88-8A33-49EBB549EED3}" type="presOf" srcId="{206BB43B-2D75-4271-8BF3-DE6ECE17214E}" destId="{64676714-32FF-41AD-9201-F48616C3808E}" srcOrd="0" destOrd="0" presId="urn:microsoft.com/office/officeart/2018/2/layout/IconVerticalSolidList"/>
    <dgm:cxn modelId="{183032F3-AED5-4040-B5A7-FF023536960B}" type="presOf" srcId="{E5CF8CD6-9E8D-43B4-B05E-6D0B558DB2BD}" destId="{15CC91BE-3EA0-4C17-AD33-1DE48A64DBF0}" srcOrd="0" destOrd="0" presId="urn:microsoft.com/office/officeart/2018/2/layout/IconVerticalSolidList"/>
    <dgm:cxn modelId="{7F387260-CCD2-4971-82B3-E8FF20A065BD}" type="presParOf" srcId="{EA27F896-8969-4ECD-ACC1-C85B937E6F7A}" destId="{20A262FC-CC24-4528-B4D1-D50A4FA8551B}" srcOrd="0" destOrd="0" presId="urn:microsoft.com/office/officeart/2018/2/layout/IconVerticalSolidList"/>
    <dgm:cxn modelId="{71693992-3F5B-4630-B091-AD313A1E2B24}" type="presParOf" srcId="{20A262FC-CC24-4528-B4D1-D50A4FA8551B}" destId="{1205AB3D-AD16-4EFE-A42E-1EF41B9BFBEF}" srcOrd="0" destOrd="0" presId="urn:microsoft.com/office/officeart/2018/2/layout/IconVerticalSolidList"/>
    <dgm:cxn modelId="{D882F1FD-83CD-49A9-8CD1-77BF9815A11A}" type="presParOf" srcId="{20A262FC-CC24-4528-B4D1-D50A4FA8551B}" destId="{2714F1FB-E0BF-4678-BB7D-825F3920E2EA}" srcOrd="1" destOrd="0" presId="urn:microsoft.com/office/officeart/2018/2/layout/IconVerticalSolidList"/>
    <dgm:cxn modelId="{4448F220-E042-4B51-A8E8-9979F6292ABF}" type="presParOf" srcId="{20A262FC-CC24-4528-B4D1-D50A4FA8551B}" destId="{BD217A57-14D6-44C3-A4D0-05441BEA31A3}" srcOrd="2" destOrd="0" presId="urn:microsoft.com/office/officeart/2018/2/layout/IconVerticalSolidList"/>
    <dgm:cxn modelId="{5D96722B-1F5D-4BB0-ABEE-672D0CC6AEED}" type="presParOf" srcId="{20A262FC-CC24-4528-B4D1-D50A4FA8551B}" destId="{850037C5-5DFD-400D-9147-5021A108745B}" srcOrd="3" destOrd="0" presId="urn:microsoft.com/office/officeart/2018/2/layout/IconVerticalSolidList"/>
    <dgm:cxn modelId="{CA4966B7-FCB9-44FD-9387-628038D801AB}" type="presParOf" srcId="{EA27F896-8969-4ECD-ACC1-C85B937E6F7A}" destId="{70327418-390F-409B-8AF8-A0475C783E17}" srcOrd="1" destOrd="0" presId="urn:microsoft.com/office/officeart/2018/2/layout/IconVerticalSolidList"/>
    <dgm:cxn modelId="{04C6548B-3B6D-4469-A118-92466D73C80B}" type="presParOf" srcId="{EA27F896-8969-4ECD-ACC1-C85B937E6F7A}" destId="{3F0510B0-9C5A-433D-9C66-84C292B74CFD}" srcOrd="2" destOrd="0" presId="urn:microsoft.com/office/officeart/2018/2/layout/IconVerticalSolidList"/>
    <dgm:cxn modelId="{2559E9B8-420C-4EAC-9407-67B7451DD01C}" type="presParOf" srcId="{3F0510B0-9C5A-433D-9C66-84C292B74CFD}" destId="{858D23D3-EA19-44C6-AD59-39C4C3F3D0C1}" srcOrd="0" destOrd="0" presId="urn:microsoft.com/office/officeart/2018/2/layout/IconVerticalSolidList"/>
    <dgm:cxn modelId="{99F99541-BC20-4E88-8DAD-66BA2FE1714D}" type="presParOf" srcId="{3F0510B0-9C5A-433D-9C66-84C292B74CFD}" destId="{2730EA9E-9E8A-42E4-A858-7837C8734C50}" srcOrd="1" destOrd="0" presId="urn:microsoft.com/office/officeart/2018/2/layout/IconVerticalSolidList"/>
    <dgm:cxn modelId="{65FE3DA1-6D43-4B66-AABB-AA4EABDB6D63}" type="presParOf" srcId="{3F0510B0-9C5A-433D-9C66-84C292B74CFD}" destId="{F95327A9-E21A-485D-94F2-144BE8D20553}" srcOrd="2" destOrd="0" presId="urn:microsoft.com/office/officeart/2018/2/layout/IconVerticalSolidList"/>
    <dgm:cxn modelId="{C3FD31EC-AB28-401C-8C7C-9BBB8B19CFBD}" type="presParOf" srcId="{3F0510B0-9C5A-433D-9C66-84C292B74CFD}" destId="{64676714-32FF-41AD-9201-F48616C3808E}" srcOrd="3" destOrd="0" presId="urn:microsoft.com/office/officeart/2018/2/layout/IconVerticalSolidList"/>
    <dgm:cxn modelId="{81F8988C-C378-46EB-AC58-0B61A4CF3C29}" type="presParOf" srcId="{EA27F896-8969-4ECD-ACC1-C85B937E6F7A}" destId="{EAB72B0B-5E17-4B66-B0E8-9E42A042E0B0}" srcOrd="3" destOrd="0" presId="urn:microsoft.com/office/officeart/2018/2/layout/IconVerticalSolidList"/>
    <dgm:cxn modelId="{EDAC35B4-00EB-4216-B208-20E956DB1530}" type="presParOf" srcId="{EA27F896-8969-4ECD-ACC1-C85B937E6F7A}" destId="{63BCABC6-63FB-43E9-BE88-B67DBB1DBCEB}" srcOrd="4" destOrd="0" presId="urn:microsoft.com/office/officeart/2018/2/layout/IconVerticalSolidList"/>
    <dgm:cxn modelId="{F85BAB5A-1FAF-4E0D-A85E-F676F78B4547}" type="presParOf" srcId="{63BCABC6-63FB-43E9-BE88-B67DBB1DBCEB}" destId="{3432987C-E3EF-43B2-85FF-CBF6D3BDC073}" srcOrd="0" destOrd="0" presId="urn:microsoft.com/office/officeart/2018/2/layout/IconVerticalSolidList"/>
    <dgm:cxn modelId="{85639F28-CC93-416F-81C0-A61934A81569}" type="presParOf" srcId="{63BCABC6-63FB-43E9-BE88-B67DBB1DBCEB}" destId="{BBC8CCD8-446A-433A-A201-8B7C5C6C51C4}" srcOrd="1" destOrd="0" presId="urn:microsoft.com/office/officeart/2018/2/layout/IconVerticalSolidList"/>
    <dgm:cxn modelId="{6EC61E84-3E67-4AF8-9753-AAC576857A5B}" type="presParOf" srcId="{63BCABC6-63FB-43E9-BE88-B67DBB1DBCEB}" destId="{5228CA75-848F-467D-AE4A-CECD8DED7DC2}" srcOrd="2" destOrd="0" presId="urn:microsoft.com/office/officeart/2018/2/layout/IconVerticalSolidList"/>
    <dgm:cxn modelId="{266F8F30-E587-4E62-9512-FB77A3EB6A38}" type="presParOf" srcId="{63BCABC6-63FB-43E9-BE88-B67DBB1DBCEB}" destId="{15CC91BE-3EA0-4C17-AD33-1DE48A64DBF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5AABA1-F001-4AAA-9EB7-75AAA81ECD98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4D61515-ED46-4EDF-A52C-E1B0DFD01642}">
      <dgm:prSet/>
      <dgm:spPr/>
      <dgm:t>
        <a:bodyPr/>
        <a:lstStyle/>
        <a:p>
          <a:r>
            <a:rPr lang="he-IL" dirty="0"/>
            <a:t>מערכת העצבים המרכזית</a:t>
          </a:r>
          <a:endParaRPr lang="en-US" dirty="0"/>
        </a:p>
      </dgm:t>
    </dgm:pt>
    <dgm:pt modelId="{698E9645-3501-46CD-9A39-F36263150651}" type="parTrans" cxnId="{8C979D51-039B-4F32-B94E-8B086F7F5CB2}">
      <dgm:prSet/>
      <dgm:spPr/>
      <dgm:t>
        <a:bodyPr/>
        <a:lstStyle/>
        <a:p>
          <a:endParaRPr lang="en-US"/>
        </a:p>
      </dgm:t>
    </dgm:pt>
    <dgm:pt modelId="{4AD30B77-7F5B-43E7-87AD-87C428271543}" type="sibTrans" cxnId="{8C979D51-039B-4F32-B94E-8B086F7F5CB2}">
      <dgm:prSet/>
      <dgm:spPr/>
      <dgm:t>
        <a:bodyPr/>
        <a:lstStyle/>
        <a:p>
          <a:endParaRPr lang="en-US"/>
        </a:p>
      </dgm:t>
    </dgm:pt>
    <dgm:pt modelId="{78615253-BD59-4E84-B66B-6CC752D73020}">
      <dgm:prSet/>
      <dgm:spPr/>
      <dgm:t>
        <a:bodyPr/>
        <a:lstStyle/>
        <a:p>
          <a:r>
            <a:rPr lang="he-IL" dirty="0"/>
            <a:t>מורכב מהמוח ומחוט השדרה</a:t>
          </a:r>
          <a:endParaRPr lang="en-US" dirty="0"/>
        </a:p>
      </dgm:t>
    </dgm:pt>
    <dgm:pt modelId="{FB845FD8-D838-4776-AEFE-CFC6B33DAE3D}" type="parTrans" cxnId="{5D7A381F-B71C-428B-8EC3-818CDC6D345E}">
      <dgm:prSet/>
      <dgm:spPr/>
      <dgm:t>
        <a:bodyPr/>
        <a:lstStyle/>
        <a:p>
          <a:endParaRPr lang="en-US"/>
        </a:p>
      </dgm:t>
    </dgm:pt>
    <dgm:pt modelId="{D516F65C-B4D6-4B23-90B1-5A0698D81757}" type="sibTrans" cxnId="{5D7A381F-B71C-428B-8EC3-818CDC6D345E}">
      <dgm:prSet/>
      <dgm:spPr/>
      <dgm:t>
        <a:bodyPr/>
        <a:lstStyle/>
        <a:p>
          <a:endParaRPr lang="en-US"/>
        </a:p>
      </dgm:t>
    </dgm:pt>
    <dgm:pt modelId="{27A3FE1A-F40A-4637-9748-CB28C0E8F49E}">
      <dgm:prSet/>
      <dgm:spPr/>
      <dgm:t>
        <a:bodyPr/>
        <a:lstStyle/>
        <a:p>
          <a:r>
            <a:rPr lang="he-IL" dirty="0"/>
            <a:t>מערכת עצבים היקפית</a:t>
          </a:r>
          <a:endParaRPr lang="en-US" dirty="0"/>
        </a:p>
      </dgm:t>
    </dgm:pt>
    <dgm:pt modelId="{D2B4C4C0-53C7-4480-9272-6618C7121880}" type="parTrans" cxnId="{F1E69153-BABB-415F-8A1B-A40E9AED1086}">
      <dgm:prSet/>
      <dgm:spPr/>
      <dgm:t>
        <a:bodyPr/>
        <a:lstStyle/>
        <a:p>
          <a:endParaRPr lang="en-US"/>
        </a:p>
      </dgm:t>
    </dgm:pt>
    <dgm:pt modelId="{C888132A-F5CF-445E-B1CE-F3771D0948E2}" type="sibTrans" cxnId="{F1E69153-BABB-415F-8A1B-A40E9AED1086}">
      <dgm:prSet/>
      <dgm:spPr/>
      <dgm:t>
        <a:bodyPr/>
        <a:lstStyle/>
        <a:p>
          <a:endParaRPr lang="en-US"/>
        </a:p>
      </dgm:t>
    </dgm:pt>
    <dgm:pt modelId="{54868931-34B9-426A-B81C-2D6463ABC79C}">
      <dgm:prSet/>
      <dgm:spPr/>
      <dgm:t>
        <a:bodyPr/>
        <a:lstStyle/>
        <a:p>
          <a:r>
            <a:rPr lang="he-IL" dirty="0"/>
            <a:t>כולל את כל העצבים המחברים את מערכת העצבים המרכזית לשאר הגוף, מה שמאפשר תקשורת בין מערכת העצבים המרכזית ושאר חלקי הגוף.</a:t>
          </a:r>
          <a:endParaRPr lang="en-US" dirty="0"/>
        </a:p>
      </dgm:t>
    </dgm:pt>
    <dgm:pt modelId="{BFEAF1C4-09C6-4C56-B959-7EFFF132CBAB}" type="parTrans" cxnId="{F2960D57-CCC4-4356-AF29-7F80215D8E44}">
      <dgm:prSet/>
      <dgm:spPr/>
      <dgm:t>
        <a:bodyPr/>
        <a:lstStyle/>
        <a:p>
          <a:endParaRPr lang="en-US"/>
        </a:p>
      </dgm:t>
    </dgm:pt>
    <dgm:pt modelId="{6E518531-860A-4B2C-95C4-49507A949DDE}" type="sibTrans" cxnId="{F2960D57-CCC4-4356-AF29-7F80215D8E44}">
      <dgm:prSet/>
      <dgm:spPr/>
      <dgm:t>
        <a:bodyPr/>
        <a:lstStyle/>
        <a:p>
          <a:endParaRPr lang="en-US"/>
        </a:p>
      </dgm:t>
    </dgm:pt>
    <dgm:pt modelId="{669F0E11-0A49-4B2F-A17D-4A4356ADB055}" type="pres">
      <dgm:prSet presAssocID="{365AABA1-F001-4AAA-9EB7-75AAA81ECD9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3A59CC9-DA92-4B30-9C17-EE508A77AA81}" type="pres">
      <dgm:prSet presAssocID="{84D61515-ED46-4EDF-A52C-E1B0DFD01642}" presName="hierRoot1" presStyleCnt="0"/>
      <dgm:spPr/>
    </dgm:pt>
    <dgm:pt modelId="{87DD83A3-FC28-4011-8684-C3CAB9A48DAE}" type="pres">
      <dgm:prSet presAssocID="{84D61515-ED46-4EDF-A52C-E1B0DFD01642}" presName="composite" presStyleCnt="0"/>
      <dgm:spPr/>
    </dgm:pt>
    <dgm:pt modelId="{D0416ADC-130D-4CCA-A930-DDB09494D496}" type="pres">
      <dgm:prSet presAssocID="{84D61515-ED46-4EDF-A52C-E1B0DFD01642}" presName="background" presStyleLbl="node0" presStyleIdx="0" presStyleCnt="2"/>
      <dgm:spPr/>
    </dgm:pt>
    <dgm:pt modelId="{07FA0416-983C-46BE-A6F0-AC64FCF23E4A}" type="pres">
      <dgm:prSet presAssocID="{84D61515-ED46-4EDF-A52C-E1B0DFD01642}" presName="text" presStyleLbl="fgAcc0" presStyleIdx="0" presStyleCnt="2">
        <dgm:presLayoutVars>
          <dgm:chPref val="3"/>
        </dgm:presLayoutVars>
      </dgm:prSet>
      <dgm:spPr/>
    </dgm:pt>
    <dgm:pt modelId="{818B3DE5-7243-4F9F-8F45-4D42656ED1A1}" type="pres">
      <dgm:prSet presAssocID="{84D61515-ED46-4EDF-A52C-E1B0DFD01642}" presName="hierChild2" presStyleCnt="0"/>
      <dgm:spPr/>
    </dgm:pt>
    <dgm:pt modelId="{A560A021-8683-483B-A923-AC030228BE4F}" type="pres">
      <dgm:prSet presAssocID="{FB845FD8-D838-4776-AEFE-CFC6B33DAE3D}" presName="Name10" presStyleLbl="parChTrans1D2" presStyleIdx="0" presStyleCnt="2"/>
      <dgm:spPr/>
    </dgm:pt>
    <dgm:pt modelId="{F3FC0607-DF0E-4867-9DEE-E68C32C99E89}" type="pres">
      <dgm:prSet presAssocID="{78615253-BD59-4E84-B66B-6CC752D73020}" presName="hierRoot2" presStyleCnt="0"/>
      <dgm:spPr/>
    </dgm:pt>
    <dgm:pt modelId="{9174B388-A45E-4F60-BAB6-1356B7E702EC}" type="pres">
      <dgm:prSet presAssocID="{78615253-BD59-4E84-B66B-6CC752D73020}" presName="composite2" presStyleCnt="0"/>
      <dgm:spPr/>
    </dgm:pt>
    <dgm:pt modelId="{F68DEC4F-5115-44F2-8BAB-EEBC36664A9D}" type="pres">
      <dgm:prSet presAssocID="{78615253-BD59-4E84-B66B-6CC752D73020}" presName="background2" presStyleLbl="node2" presStyleIdx="0" presStyleCnt="2"/>
      <dgm:spPr/>
    </dgm:pt>
    <dgm:pt modelId="{3452AA4D-517C-494E-A3A5-B8154D86F0ED}" type="pres">
      <dgm:prSet presAssocID="{78615253-BD59-4E84-B66B-6CC752D73020}" presName="text2" presStyleLbl="fgAcc2" presStyleIdx="0" presStyleCnt="2">
        <dgm:presLayoutVars>
          <dgm:chPref val="3"/>
        </dgm:presLayoutVars>
      </dgm:prSet>
      <dgm:spPr/>
    </dgm:pt>
    <dgm:pt modelId="{4D4DF6F7-13BE-44FD-8C49-ABB71A666C71}" type="pres">
      <dgm:prSet presAssocID="{78615253-BD59-4E84-B66B-6CC752D73020}" presName="hierChild3" presStyleCnt="0"/>
      <dgm:spPr/>
    </dgm:pt>
    <dgm:pt modelId="{81AA9ECC-E83C-4AAB-99D7-CA6CF70062DC}" type="pres">
      <dgm:prSet presAssocID="{27A3FE1A-F40A-4637-9748-CB28C0E8F49E}" presName="hierRoot1" presStyleCnt="0"/>
      <dgm:spPr/>
    </dgm:pt>
    <dgm:pt modelId="{9FCF565B-FBF2-4F1D-976F-EFC0E9A3FE1B}" type="pres">
      <dgm:prSet presAssocID="{27A3FE1A-F40A-4637-9748-CB28C0E8F49E}" presName="composite" presStyleCnt="0"/>
      <dgm:spPr/>
    </dgm:pt>
    <dgm:pt modelId="{26892718-58E9-4046-9EDF-2B236041F17A}" type="pres">
      <dgm:prSet presAssocID="{27A3FE1A-F40A-4637-9748-CB28C0E8F49E}" presName="background" presStyleLbl="node0" presStyleIdx="1" presStyleCnt="2"/>
      <dgm:spPr/>
    </dgm:pt>
    <dgm:pt modelId="{0028E46F-88B4-468E-8559-02E0742DC2AC}" type="pres">
      <dgm:prSet presAssocID="{27A3FE1A-F40A-4637-9748-CB28C0E8F49E}" presName="text" presStyleLbl="fgAcc0" presStyleIdx="1" presStyleCnt="2">
        <dgm:presLayoutVars>
          <dgm:chPref val="3"/>
        </dgm:presLayoutVars>
      </dgm:prSet>
      <dgm:spPr/>
    </dgm:pt>
    <dgm:pt modelId="{5F4CF839-2AA3-45D4-8A3E-E863AA2F9231}" type="pres">
      <dgm:prSet presAssocID="{27A3FE1A-F40A-4637-9748-CB28C0E8F49E}" presName="hierChild2" presStyleCnt="0"/>
      <dgm:spPr/>
    </dgm:pt>
    <dgm:pt modelId="{9DC48402-8EFD-4F9E-8460-3D9B7C95CFBC}" type="pres">
      <dgm:prSet presAssocID="{BFEAF1C4-09C6-4C56-B959-7EFFF132CBAB}" presName="Name10" presStyleLbl="parChTrans1D2" presStyleIdx="1" presStyleCnt="2"/>
      <dgm:spPr/>
    </dgm:pt>
    <dgm:pt modelId="{0E55288B-4DE4-49BA-B12C-BFDEFDE0C6B1}" type="pres">
      <dgm:prSet presAssocID="{54868931-34B9-426A-B81C-2D6463ABC79C}" presName="hierRoot2" presStyleCnt="0"/>
      <dgm:spPr/>
    </dgm:pt>
    <dgm:pt modelId="{A25118E6-A185-45C7-984F-D4C7EFB5B839}" type="pres">
      <dgm:prSet presAssocID="{54868931-34B9-426A-B81C-2D6463ABC79C}" presName="composite2" presStyleCnt="0"/>
      <dgm:spPr/>
    </dgm:pt>
    <dgm:pt modelId="{E4C774D0-7B40-467A-B0BA-2E05FD712AC7}" type="pres">
      <dgm:prSet presAssocID="{54868931-34B9-426A-B81C-2D6463ABC79C}" presName="background2" presStyleLbl="node2" presStyleIdx="1" presStyleCnt="2"/>
      <dgm:spPr/>
    </dgm:pt>
    <dgm:pt modelId="{BFAF831A-6579-40AF-969C-8C7B4E8FB7E5}" type="pres">
      <dgm:prSet presAssocID="{54868931-34B9-426A-B81C-2D6463ABC79C}" presName="text2" presStyleLbl="fgAcc2" presStyleIdx="1" presStyleCnt="2">
        <dgm:presLayoutVars>
          <dgm:chPref val="3"/>
        </dgm:presLayoutVars>
      </dgm:prSet>
      <dgm:spPr/>
    </dgm:pt>
    <dgm:pt modelId="{29C9FEC0-F06B-451A-9AEF-D71DF525C794}" type="pres">
      <dgm:prSet presAssocID="{54868931-34B9-426A-B81C-2D6463ABC79C}" presName="hierChild3" presStyleCnt="0"/>
      <dgm:spPr/>
    </dgm:pt>
  </dgm:ptLst>
  <dgm:cxnLst>
    <dgm:cxn modelId="{5D7A381F-B71C-428B-8EC3-818CDC6D345E}" srcId="{84D61515-ED46-4EDF-A52C-E1B0DFD01642}" destId="{78615253-BD59-4E84-B66B-6CC752D73020}" srcOrd="0" destOrd="0" parTransId="{FB845FD8-D838-4776-AEFE-CFC6B33DAE3D}" sibTransId="{D516F65C-B4D6-4B23-90B1-5A0698D81757}"/>
    <dgm:cxn modelId="{2A3D7920-D6F3-447F-A12E-5F6D85750E77}" type="presOf" srcId="{78615253-BD59-4E84-B66B-6CC752D73020}" destId="{3452AA4D-517C-494E-A3A5-B8154D86F0ED}" srcOrd="0" destOrd="0" presId="urn:microsoft.com/office/officeart/2005/8/layout/hierarchy1"/>
    <dgm:cxn modelId="{0C06C935-D163-4813-A783-591DF75A91A8}" type="presOf" srcId="{365AABA1-F001-4AAA-9EB7-75AAA81ECD98}" destId="{669F0E11-0A49-4B2F-A17D-4A4356ADB055}" srcOrd="0" destOrd="0" presId="urn:microsoft.com/office/officeart/2005/8/layout/hierarchy1"/>
    <dgm:cxn modelId="{4ADE9836-A8B3-494A-BAC0-1E82EAE49822}" type="presOf" srcId="{BFEAF1C4-09C6-4C56-B959-7EFFF132CBAB}" destId="{9DC48402-8EFD-4F9E-8460-3D9B7C95CFBC}" srcOrd="0" destOrd="0" presId="urn:microsoft.com/office/officeart/2005/8/layout/hierarchy1"/>
    <dgm:cxn modelId="{8C979D51-039B-4F32-B94E-8B086F7F5CB2}" srcId="{365AABA1-F001-4AAA-9EB7-75AAA81ECD98}" destId="{84D61515-ED46-4EDF-A52C-E1B0DFD01642}" srcOrd="0" destOrd="0" parTransId="{698E9645-3501-46CD-9A39-F36263150651}" sibTransId="{4AD30B77-7F5B-43E7-87AD-87C428271543}"/>
    <dgm:cxn modelId="{F1E69153-BABB-415F-8A1B-A40E9AED1086}" srcId="{365AABA1-F001-4AAA-9EB7-75AAA81ECD98}" destId="{27A3FE1A-F40A-4637-9748-CB28C0E8F49E}" srcOrd="1" destOrd="0" parTransId="{D2B4C4C0-53C7-4480-9272-6618C7121880}" sibTransId="{C888132A-F5CF-445E-B1CE-F3771D0948E2}"/>
    <dgm:cxn modelId="{F2960D57-CCC4-4356-AF29-7F80215D8E44}" srcId="{27A3FE1A-F40A-4637-9748-CB28C0E8F49E}" destId="{54868931-34B9-426A-B81C-2D6463ABC79C}" srcOrd="0" destOrd="0" parTransId="{BFEAF1C4-09C6-4C56-B959-7EFFF132CBAB}" sibTransId="{6E518531-860A-4B2C-95C4-49507A949DDE}"/>
    <dgm:cxn modelId="{2604C58C-4EFE-491D-8B57-18D6EB739729}" type="presOf" srcId="{54868931-34B9-426A-B81C-2D6463ABC79C}" destId="{BFAF831A-6579-40AF-969C-8C7B4E8FB7E5}" srcOrd="0" destOrd="0" presId="urn:microsoft.com/office/officeart/2005/8/layout/hierarchy1"/>
    <dgm:cxn modelId="{F8D42AA7-F82A-4F37-AB66-138E813966D4}" type="presOf" srcId="{27A3FE1A-F40A-4637-9748-CB28C0E8F49E}" destId="{0028E46F-88B4-468E-8559-02E0742DC2AC}" srcOrd="0" destOrd="0" presId="urn:microsoft.com/office/officeart/2005/8/layout/hierarchy1"/>
    <dgm:cxn modelId="{1F0CC6B5-DD7F-4402-94D7-00542DE74F6F}" type="presOf" srcId="{FB845FD8-D838-4776-AEFE-CFC6B33DAE3D}" destId="{A560A021-8683-483B-A923-AC030228BE4F}" srcOrd="0" destOrd="0" presId="urn:microsoft.com/office/officeart/2005/8/layout/hierarchy1"/>
    <dgm:cxn modelId="{7C9CD9E4-109A-4638-8C1E-14C740D89765}" type="presOf" srcId="{84D61515-ED46-4EDF-A52C-E1B0DFD01642}" destId="{07FA0416-983C-46BE-A6F0-AC64FCF23E4A}" srcOrd="0" destOrd="0" presId="urn:microsoft.com/office/officeart/2005/8/layout/hierarchy1"/>
    <dgm:cxn modelId="{FF97DC3C-2D53-49CB-A043-4A9E06534002}" type="presParOf" srcId="{669F0E11-0A49-4B2F-A17D-4A4356ADB055}" destId="{03A59CC9-DA92-4B30-9C17-EE508A77AA81}" srcOrd="0" destOrd="0" presId="urn:microsoft.com/office/officeart/2005/8/layout/hierarchy1"/>
    <dgm:cxn modelId="{056F68D1-A154-4B03-B4E7-70E1168E1093}" type="presParOf" srcId="{03A59CC9-DA92-4B30-9C17-EE508A77AA81}" destId="{87DD83A3-FC28-4011-8684-C3CAB9A48DAE}" srcOrd="0" destOrd="0" presId="urn:microsoft.com/office/officeart/2005/8/layout/hierarchy1"/>
    <dgm:cxn modelId="{655DF823-1242-4C06-BD62-D4132229B0BB}" type="presParOf" srcId="{87DD83A3-FC28-4011-8684-C3CAB9A48DAE}" destId="{D0416ADC-130D-4CCA-A930-DDB09494D496}" srcOrd="0" destOrd="0" presId="urn:microsoft.com/office/officeart/2005/8/layout/hierarchy1"/>
    <dgm:cxn modelId="{C6E2198B-91B9-45EA-BFB0-20A74B931E4F}" type="presParOf" srcId="{87DD83A3-FC28-4011-8684-C3CAB9A48DAE}" destId="{07FA0416-983C-46BE-A6F0-AC64FCF23E4A}" srcOrd="1" destOrd="0" presId="urn:microsoft.com/office/officeart/2005/8/layout/hierarchy1"/>
    <dgm:cxn modelId="{F50D6C45-6710-463C-936C-BAF2DFC93C90}" type="presParOf" srcId="{03A59CC9-DA92-4B30-9C17-EE508A77AA81}" destId="{818B3DE5-7243-4F9F-8F45-4D42656ED1A1}" srcOrd="1" destOrd="0" presId="urn:microsoft.com/office/officeart/2005/8/layout/hierarchy1"/>
    <dgm:cxn modelId="{F73D710A-416E-4A7D-9EDF-9DF36FD6E247}" type="presParOf" srcId="{818B3DE5-7243-4F9F-8F45-4D42656ED1A1}" destId="{A560A021-8683-483B-A923-AC030228BE4F}" srcOrd="0" destOrd="0" presId="urn:microsoft.com/office/officeart/2005/8/layout/hierarchy1"/>
    <dgm:cxn modelId="{AD80866B-4635-49C1-A7E5-B139FD7EEB55}" type="presParOf" srcId="{818B3DE5-7243-4F9F-8F45-4D42656ED1A1}" destId="{F3FC0607-DF0E-4867-9DEE-E68C32C99E89}" srcOrd="1" destOrd="0" presId="urn:microsoft.com/office/officeart/2005/8/layout/hierarchy1"/>
    <dgm:cxn modelId="{711945EC-1E3F-4E58-AAD4-BA9EFB2D53CB}" type="presParOf" srcId="{F3FC0607-DF0E-4867-9DEE-E68C32C99E89}" destId="{9174B388-A45E-4F60-BAB6-1356B7E702EC}" srcOrd="0" destOrd="0" presId="urn:microsoft.com/office/officeart/2005/8/layout/hierarchy1"/>
    <dgm:cxn modelId="{706838B6-5963-487A-8288-54A011E019D7}" type="presParOf" srcId="{9174B388-A45E-4F60-BAB6-1356B7E702EC}" destId="{F68DEC4F-5115-44F2-8BAB-EEBC36664A9D}" srcOrd="0" destOrd="0" presId="urn:microsoft.com/office/officeart/2005/8/layout/hierarchy1"/>
    <dgm:cxn modelId="{CE67AA6C-17BF-41C0-B790-C8F0D36C7681}" type="presParOf" srcId="{9174B388-A45E-4F60-BAB6-1356B7E702EC}" destId="{3452AA4D-517C-494E-A3A5-B8154D86F0ED}" srcOrd="1" destOrd="0" presId="urn:microsoft.com/office/officeart/2005/8/layout/hierarchy1"/>
    <dgm:cxn modelId="{25E78632-DB10-4AE0-85F3-4BACDC90D7B5}" type="presParOf" srcId="{F3FC0607-DF0E-4867-9DEE-E68C32C99E89}" destId="{4D4DF6F7-13BE-44FD-8C49-ABB71A666C71}" srcOrd="1" destOrd="0" presId="urn:microsoft.com/office/officeart/2005/8/layout/hierarchy1"/>
    <dgm:cxn modelId="{2CBB1F22-4531-4DD8-891C-1642A556EAC4}" type="presParOf" srcId="{669F0E11-0A49-4B2F-A17D-4A4356ADB055}" destId="{81AA9ECC-E83C-4AAB-99D7-CA6CF70062DC}" srcOrd="1" destOrd="0" presId="urn:microsoft.com/office/officeart/2005/8/layout/hierarchy1"/>
    <dgm:cxn modelId="{79964C8B-8821-4A4B-9791-1C962A3F8125}" type="presParOf" srcId="{81AA9ECC-E83C-4AAB-99D7-CA6CF70062DC}" destId="{9FCF565B-FBF2-4F1D-976F-EFC0E9A3FE1B}" srcOrd="0" destOrd="0" presId="urn:microsoft.com/office/officeart/2005/8/layout/hierarchy1"/>
    <dgm:cxn modelId="{DE83F3CF-20F8-43FA-9EE2-2F128BB9DA44}" type="presParOf" srcId="{9FCF565B-FBF2-4F1D-976F-EFC0E9A3FE1B}" destId="{26892718-58E9-4046-9EDF-2B236041F17A}" srcOrd="0" destOrd="0" presId="urn:microsoft.com/office/officeart/2005/8/layout/hierarchy1"/>
    <dgm:cxn modelId="{FDEA1C2C-D819-4697-9ECF-BEF71AE40072}" type="presParOf" srcId="{9FCF565B-FBF2-4F1D-976F-EFC0E9A3FE1B}" destId="{0028E46F-88B4-468E-8559-02E0742DC2AC}" srcOrd="1" destOrd="0" presId="urn:microsoft.com/office/officeart/2005/8/layout/hierarchy1"/>
    <dgm:cxn modelId="{89AEED24-AFE2-48B2-8E86-32FC1EEFF540}" type="presParOf" srcId="{81AA9ECC-E83C-4AAB-99D7-CA6CF70062DC}" destId="{5F4CF839-2AA3-45D4-8A3E-E863AA2F9231}" srcOrd="1" destOrd="0" presId="urn:microsoft.com/office/officeart/2005/8/layout/hierarchy1"/>
    <dgm:cxn modelId="{2ED3F6C8-8FED-4502-B2AE-2663FB2E1109}" type="presParOf" srcId="{5F4CF839-2AA3-45D4-8A3E-E863AA2F9231}" destId="{9DC48402-8EFD-4F9E-8460-3D9B7C95CFBC}" srcOrd="0" destOrd="0" presId="urn:microsoft.com/office/officeart/2005/8/layout/hierarchy1"/>
    <dgm:cxn modelId="{8AFF1E9F-B888-4470-99E8-FF419BF01E98}" type="presParOf" srcId="{5F4CF839-2AA3-45D4-8A3E-E863AA2F9231}" destId="{0E55288B-4DE4-49BA-B12C-BFDEFDE0C6B1}" srcOrd="1" destOrd="0" presId="urn:microsoft.com/office/officeart/2005/8/layout/hierarchy1"/>
    <dgm:cxn modelId="{57569C53-88A2-4231-97A3-8989FCD9D504}" type="presParOf" srcId="{0E55288B-4DE4-49BA-B12C-BFDEFDE0C6B1}" destId="{A25118E6-A185-45C7-984F-D4C7EFB5B839}" srcOrd="0" destOrd="0" presId="urn:microsoft.com/office/officeart/2005/8/layout/hierarchy1"/>
    <dgm:cxn modelId="{056101EB-BBAF-4438-9F39-3CB15763BDCE}" type="presParOf" srcId="{A25118E6-A185-45C7-984F-D4C7EFB5B839}" destId="{E4C774D0-7B40-467A-B0BA-2E05FD712AC7}" srcOrd="0" destOrd="0" presId="urn:microsoft.com/office/officeart/2005/8/layout/hierarchy1"/>
    <dgm:cxn modelId="{D837CF4E-EB5D-424A-A54D-764B7A287AF2}" type="presParOf" srcId="{A25118E6-A185-45C7-984F-D4C7EFB5B839}" destId="{BFAF831A-6579-40AF-969C-8C7B4E8FB7E5}" srcOrd="1" destOrd="0" presId="urn:microsoft.com/office/officeart/2005/8/layout/hierarchy1"/>
    <dgm:cxn modelId="{95E1EA40-E761-4A6E-B064-C20942FCAC8B}" type="presParOf" srcId="{0E55288B-4DE4-49BA-B12C-BFDEFDE0C6B1}" destId="{29C9FEC0-F06B-451A-9AEF-D71DF525C79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85603CB-C97C-4468-8991-D6E8258C402F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C6B649B-C1D0-40AD-9C1D-D96BDE4820E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Progress</a:t>
          </a:r>
        </a:p>
      </dgm:t>
    </dgm:pt>
    <dgm:pt modelId="{5E772ACC-F619-4333-8302-45960BBEBB1A}" type="parTrans" cxnId="{9F4E70B6-8C5D-47F4-9644-DB4D18AD13C1}">
      <dgm:prSet/>
      <dgm:spPr/>
      <dgm:t>
        <a:bodyPr/>
        <a:lstStyle/>
        <a:p>
          <a:endParaRPr lang="en-US"/>
        </a:p>
      </dgm:t>
    </dgm:pt>
    <dgm:pt modelId="{A28A8678-8B6B-4BFD-A35D-710B7366933E}" type="sibTrans" cxnId="{9F4E70B6-8C5D-47F4-9644-DB4D18AD13C1}">
      <dgm:prSet/>
      <dgm:spPr/>
      <dgm:t>
        <a:bodyPr/>
        <a:lstStyle/>
        <a:p>
          <a:endParaRPr lang="en-US"/>
        </a:p>
      </dgm:t>
    </dgm:pt>
    <dgm:pt modelId="{985F74A6-42AB-435C-8A1B-B0E53E2BF8EE}">
      <dgm:prSet/>
      <dgm:spPr/>
      <dgm:t>
        <a:bodyPr/>
        <a:lstStyle/>
        <a:p>
          <a:pPr>
            <a:lnSpc>
              <a:spcPct val="100000"/>
            </a:lnSpc>
          </a:pPr>
          <a:r>
            <a:rPr lang="he-IL"/>
            <a:t>קוד שפותח ונבדק בהצלחה לעיבוד וניתוח הקלטות נוירונים</a:t>
          </a:r>
          <a:endParaRPr lang="en-US" dirty="0"/>
        </a:p>
      </dgm:t>
    </dgm:pt>
    <dgm:pt modelId="{74FE7A5C-89A3-4A78-96BF-1A4EE944A14D}" type="parTrans" cxnId="{6E908CE0-2B97-4AB3-B74B-C1B2DA912FED}">
      <dgm:prSet/>
      <dgm:spPr/>
      <dgm:t>
        <a:bodyPr/>
        <a:lstStyle/>
        <a:p>
          <a:endParaRPr lang="en-US"/>
        </a:p>
      </dgm:t>
    </dgm:pt>
    <dgm:pt modelId="{47CA918C-500F-4608-8AF6-307E5C6D27D3}" type="sibTrans" cxnId="{6E908CE0-2B97-4AB3-B74B-C1B2DA912FED}">
      <dgm:prSet/>
      <dgm:spPr/>
      <dgm:t>
        <a:bodyPr/>
        <a:lstStyle/>
        <a:p>
          <a:endParaRPr lang="en-US"/>
        </a:p>
      </dgm:t>
    </dgm:pt>
    <dgm:pt modelId="{1D453F1E-145E-4341-9FD0-C05F81EA3A8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Next steps</a:t>
          </a:r>
        </a:p>
      </dgm:t>
    </dgm:pt>
    <dgm:pt modelId="{33F1762B-403E-406F-8630-F46C83464EE1}" type="parTrans" cxnId="{2F38E4A6-5B64-4154-A5D7-C2EA5FD7742E}">
      <dgm:prSet/>
      <dgm:spPr/>
      <dgm:t>
        <a:bodyPr/>
        <a:lstStyle/>
        <a:p>
          <a:endParaRPr lang="en-US"/>
        </a:p>
      </dgm:t>
    </dgm:pt>
    <dgm:pt modelId="{4D90E47C-CCDC-4E33-AF7A-F4078606A9F0}" type="sibTrans" cxnId="{2F38E4A6-5B64-4154-A5D7-C2EA5FD7742E}">
      <dgm:prSet/>
      <dgm:spPr/>
      <dgm:t>
        <a:bodyPr/>
        <a:lstStyle/>
        <a:p>
          <a:endParaRPr lang="en-US"/>
        </a:p>
      </dgm:t>
    </dgm:pt>
    <dgm:pt modelId="{F97C9483-5908-4D0F-9274-802D0E1905D9}">
      <dgm:prSet/>
      <dgm:spPr/>
      <dgm:t>
        <a:bodyPr/>
        <a:lstStyle/>
        <a:p>
          <a:pPr>
            <a:lnSpc>
              <a:spcPct val="100000"/>
            </a:lnSpc>
          </a:pPr>
          <a:r>
            <a:rPr lang="he-IL"/>
            <a:t>המשך ניתוח מפורט של הקלטות</a:t>
          </a:r>
          <a:endParaRPr lang="en-US"/>
        </a:p>
      </dgm:t>
    </dgm:pt>
    <dgm:pt modelId="{C70ABFC6-5701-4FAF-BAE6-982D2B596297}" type="parTrans" cxnId="{E985926D-D01C-4E52-A82D-5BA0C9EF1009}">
      <dgm:prSet/>
      <dgm:spPr/>
      <dgm:t>
        <a:bodyPr/>
        <a:lstStyle/>
        <a:p>
          <a:endParaRPr lang="en-US"/>
        </a:p>
      </dgm:t>
    </dgm:pt>
    <dgm:pt modelId="{C85E4D58-611C-47FF-AF14-112E00FFEFAC}" type="sibTrans" cxnId="{E985926D-D01C-4E52-A82D-5BA0C9EF1009}">
      <dgm:prSet/>
      <dgm:spPr/>
      <dgm:t>
        <a:bodyPr/>
        <a:lstStyle/>
        <a:p>
          <a:endParaRPr lang="en-US"/>
        </a:p>
      </dgm:t>
    </dgm:pt>
    <dgm:pt modelId="{1BD67577-6F7F-4346-BDB8-4C24BCCAB05D}">
      <dgm:prSet/>
      <dgm:spPr/>
      <dgm:t>
        <a:bodyPr/>
        <a:lstStyle/>
        <a:p>
          <a:pPr>
            <a:lnSpc>
              <a:spcPct val="100000"/>
            </a:lnSpc>
          </a:pPr>
          <a:r>
            <a:rPr lang="he-IL" dirty="0"/>
            <a:t>השוואות ראשוניות של הקלטות מראות תובנות מבטיחות לגבי ההשפעות של גירויים חשמליים על רשתות נוירונים</a:t>
          </a:r>
        </a:p>
      </dgm:t>
    </dgm:pt>
    <dgm:pt modelId="{C54F9A2B-96CF-4752-A2AE-94245691B313}" type="parTrans" cxnId="{8DC82E2C-D5E8-4145-8BA1-94EFA88FDCA3}">
      <dgm:prSet/>
      <dgm:spPr/>
      <dgm:t>
        <a:bodyPr/>
        <a:lstStyle/>
        <a:p>
          <a:pPr rtl="1"/>
          <a:endParaRPr lang="he-IL"/>
        </a:p>
      </dgm:t>
    </dgm:pt>
    <dgm:pt modelId="{8E9B5674-80B6-4DF4-88C2-10E5B8FE2E59}" type="sibTrans" cxnId="{8DC82E2C-D5E8-4145-8BA1-94EFA88FDCA3}">
      <dgm:prSet/>
      <dgm:spPr/>
      <dgm:t>
        <a:bodyPr/>
        <a:lstStyle/>
        <a:p>
          <a:pPr rtl="1"/>
          <a:endParaRPr lang="he-IL"/>
        </a:p>
      </dgm:t>
    </dgm:pt>
    <dgm:pt modelId="{5860B1E4-AD19-4E4C-96F6-B9B86B9C8CF8}">
      <dgm:prSet/>
      <dgm:spPr/>
      <dgm:t>
        <a:bodyPr/>
        <a:lstStyle/>
        <a:p>
          <a:pPr>
            <a:lnSpc>
              <a:spcPct val="100000"/>
            </a:lnSpc>
          </a:pPr>
          <a:r>
            <a:rPr lang="he-IL" dirty="0"/>
            <a:t>השוואה נוספת של ההשפעות של גירויים חשמליים שונים כדי לחדד את ההבנה</a:t>
          </a:r>
        </a:p>
      </dgm:t>
    </dgm:pt>
    <dgm:pt modelId="{A9CEB024-88EC-40C4-957D-80914503ECBC}" type="parTrans" cxnId="{8711FDAB-FCBB-4932-8F7F-B1A57E50ED96}">
      <dgm:prSet/>
      <dgm:spPr/>
      <dgm:t>
        <a:bodyPr/>
        <a:lstStyle/>
        <a:p>
          <a:pPr rtl="1"/>
          <a:endParaRPr lang="he-IL"/>
        </a:p>
      </dgm:t>
    </dgm:pt>
    <dgm:pt modelId="{F69EE22B-04DD-44F2-8C54-94038E279D8D}" type="sibTrans" cxnId="{8711FDAB-FCBB-4932-8F7F-B1A57E50ED96}">
      <dgm:prSet/>
      <dgm:spPr/>
      <dgm:t>
        <a:bodyPr/>
        <a:lstStyle/>
        <a:p>
          <a:pPr rtl="1"/>
          <a:endParaRPr lang="he-IL"/>
        </a:p>
      </dgm:t>
    </dgm:pt>
    <dgm:pt modelId="{D2B946A7-885F-41EB-8B69-58962C954115}" type="pres">
      <dgm:prSet presAssocID="{985603CB-C97C-4468-8991-D6E8258C402F}" presName="root" presStyleCnt="0">
        <dgm:presLayoutVars>
          <dgm:dir/>
          <dgm:resizeHandles val="exact"/>
        </dgm:presLayoutVars>
      </dgm:prSet>
      <dgm:spPr/>
    </dgm:pt>
    <dgm:pt modelId="{30153AC9-B2A5-475C-9A8E-F05BCA18F4DE}" type="pres">
      <dgm:prSet presAssocID="{1C6B649B-C1D0-40AD-9C1D-D96BDE4820E0}" presName="compNode" presStyleCnt="0"/>
      <dgm:spPr/>
    </dgm:pt>
    <dgm:pt modelId="{6E6B6CBA-830E-42DB-8E33-4491B2BA8E9A}" type="pres">
      <dgm:prSet presAssocID="{1C6B649B-C1D0-40AD-9C1D-D96BDE4820E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4CF2F2BE-8B7C-4051-B699-EC49190F9540}" type="pres">
      <dgm:prSet presAssocID="{1C6B649B-C1D0-40AD-9C1D-D96BDE4820E0}" presName="iconSpace" presStyleCnt="0"/>
      <dgm:spPr/>
    </dgm:pt>
    <dgm:pt modelId="{7289DE92-21E7-4C8F-A3DF-2967875E6940}" type="pres">
      <dgm:prSet presAssocID="{1C6B649B-C1D0-40AD-9C1D-D96BDE4820E0}" presName="parTx" presStyleLbl="revTx" presStyleIdx="0" presStyleCnt="4">
        <dgm:presLayoutVars>
          <dgm:chMax val="0"/>
          <dgm:chPref val="0"/>
        </dgm:presLayoutVars>
      </dgm:prSet>
      <dgm:spPr/>
    </dgm:pt>
    <dgm:pt modelId="{5B48BE17-F9B9-42C1-B296-9EAED5F04810}" type="pres">
      <dgm:prSet presAssocID="{1C6B649B-C1D0-40AD-9C1D-D96BDE4820E0}" presName="txSpace" presStyleCnt="0"/>
      <dgm:spPr/>
    </dgm:pt>
    <dgm:pt modelId="{BEA32B7A-6402-4F24-9AF8-E726DC5EB015}" type="pres">
      <dgm:prSet presAssocID="{1C6B649B-C1D0-40AD-9C1D-D96BDE4820E0}" presName="desTx" presStyleLbl="revTx" presStyleIdx="1" presStyleCnt="4">
        <dgm:presLayoutVars/>
      </dgm:prSet>
      <dgm:spPr/>
    </dgm:pt>
    <dgm:pt modelId="{E766E8D5-E122-4A30-9C2B-F6D52BF38C9D}" type="pres">
      <dgm:prSet presAssocID="{A28A8678-8B6B-4BFD-A35D-710B7366933E}" presName="sibTrans" presStyleCnt="0"/>
      <dgm:spPr/>
    </dgm:pt>
    <dgm:pt modelId="{E128A156-1C93-46C5-B116-B880297C8D7D}" type="pres">
      <dgm:prSet presAssocID="{1D453F1E-145E-4341-9FD0-C05F81EA3A8D}" presName="compNode" presStyleCnt="0"/>
      <dgm:spPr/>
    </dgm:pt>
    <dgm:pt modelId="{E843C392-E9A3-49A6-975A-DD65756D5035}" type="pres">
      <dgm:prSet presAssocID="{1D453F1E-145E-4341-9FD0-C05F81EA3A8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2842A8F-9F87-400A-9607-A3BEBAF14400}" type="pres">
      <dgm:prSet presAssocID="{1D453F1E-145E-4341-9FD0-C05F81EA3A8D}" presName="iconSpace" presStyleCnt="0"/>
      <dgm:spPr/>
    </dgm:pt>
    <dgm:pt modelId="{2B171706-A0EA-4554-B33F-CE585AB614F4}" type="pres">
      <dgm:prSet presAssocID="{1D453F1E-145E-4341-9FD0-C05F81EA3A8D}" presName="parTx" presStyleLbl="revTx" presStyleIdx="2" presStyleCnt="4">
        <dgm:presLayoutVars>
          <dgm:chMax val="0"/>
          <dgm:chPref val="0"/>
        </dgm:presLayoutVars>
      </dgm:prSet>
      <dgm:spPr/>
    </dgm:pt>
    <dgm:pt modelId="{5A5805B3-4D50-48D4-B1AE-21BFB403EA4E}" type="pres">
      <dgm:prSet presAssocID="{1D453F1E-145E-4341-9FD0-C05F81EA3A8D}" presName="txSpace" presStyleCnt="0"/>
      <dgm:spPr/>
    </dgm:pt>
    <dgm:pt modelId="{19E766BA-AAA7-4C18-BC10-9FCC7591B33E}" type="pres">
      <dgm:prSet presAssocID="{1D453F1E-145E-4341-9FD0-C05F81EA3A8D}" presName="desTx" presStyleLbl="revTx" presStyleIdx="3" presStyleCnt="4">
        <dgm:presLayoutVars/>
      </dgm:prSet>
      <dgm:spPr/>
    </dgm:pt>
  </dgm:ptLst>
  <dgm:cxnLst>
    <dgm:cxn modelId="{B553C010-A9F7-43F8-AFFB-B90783CB1171}" type="presOf" srcId="{985F74A6-42AB-435C-8A1B-B0E53E2BF8EE}" destId="{BEA32B7A-6402-4F24-9AF8-E726DC5EB015}" srcOrd="0" destOrd="0" presId="urn:microsoft.com/office/officeart/2018/5/layout/CenteredIconLabelDescriptionList"/>
    <dgm:cxn modelId="{8D52AB29-2097-4B56-B7F3-941DCB06A3FC}" type="presOf" srcId="{5860B1E4-AD19-4E4C-96F6-B9B86B9C8CF8}" destId="{19E766BA-AAA7-4C18-BC10-9FCC7591B33E}" srcOrd="0" destOrd="1" presId="urn:microsoft.com/office/officeart/2018/5/layout/CenteredIconLabelDescriptionList"/>
    <dgm:cxn modelId="{8DC82E2C-D5E8-4145-8BA1-94EFA88FDCA3}" srcId="{1C6B649B-C1D0-40AD-9C1D-D96BDE4820E0}" destId="{1BD67577-6F7F-4346-BDB8-4C24BCCAB05D}" srcOrd="1" destOrd="0" parTransId="{C54F9A2B-96CF-4752-A2AE-94245691B313}" sibTransId="{8E9B5674-80B6-4DF4-88C2-10E5B8FE2E59}"/>
    <dgm:cxn modelId="{A500F330-73F0-4844-994B-3A33CB2F1B5A}" type="presOf" srcId="{1D453F1E-145E-4341-9FD0-C05F81EA3A8D}" destId="{2B171706-A0EA-4554-B33F-CE585AB614F4}" srcOrd="0" destOrd="0" presId="urn:microsoft.com/office/officeart/2018/5/layout/CenteredIconLabelDescriptionList"/>
    <dgm:cxn modelId="{E985926D-D01C-4E52-A82D-5BA0C9EF1009}" srcId="{1D453F1E-145E-4341-9FD0-C05F81EA3A8D}" destId="{F97C9483-5908-4D0F-9274-802D0E1905D9}" srcOrd="0" destOrd="0" parTransId="{C70ABFC6-5701-4FAF-BAE6-982D2B596297}" sibTransId="{C85E4D58-611C-47FF-AF14-112E00FFEFAC}"/>
    <dgm:cxn modelId="{BBC8B280-75A1-419C-92A0-21C5B508B52F}" type="presOf" srcId="{1BD67577-6F7F-4346-BDB8-4C24BCCAB05D}" destId="{BEA32B7A-6402-4F24-9AF8-E726DC5EB015}" srcOrd="0" destOrd="1" presId="urn:microsoft.com/office/officeart/2018/5/layout/CenteredIconLabelDescriptionList"/>
    <dgm:cxn modelId="{54E1C093-32DB-4841-8D17-6CFBB3D50F4D}" type="presOf" srcId="{F97C9483-5908-4D0F-9274-802D0E1905D9}" destId="{19E766BA-AAA7-4C18-BC10-9FCC7591B33E}" srcOrd="0" destOrd="0" presId="urn:microsoft.com/office/officeart/2018/5/layout/CenteredIconLabelDescriptionList"/>
    <dgm:cxn modelId="{2F38E4A6-5B64-4154-A5D7-C2EA5FD7742E}" srcId="{985603CB-C97C-4468-8991-D6E8258C402F}" destId="{1D453F1E-145E-4341-9FD0-C05F81EA3A8D}" srcOrd="1" destOrd="0" parTransId="{33F1762B-403E-406F-8630-F46C83464EE1}" sibTransId="{4D90E47C-CCDC-4E33-AF7A-F4078606A9F0}"/>
    <dgm:cxn modelId="{8711FDAB-FCBB-4932-8F7F-B1A57E50ED96}" srcId="{1D453F1E-145E-4341-9FD0-C05F81EA3A8D}" destId="{5860B1E4-AD19-4E4C-96F6-B9B86B9C8CF8}" srcOrd="1" destOrd="0" parTransId="{A9CEB024-88EC-40C4-957D-80914503ECBC}" sibTransId="{F69EE22B-04DD-44F2-8C54-94038E279D8D}"/>
    <dgm:cxn modelId="{9F4E70B6-8C5D-47F4-9644-DB4D18AD13C1}" srcId="{985603CB-C97C-4468-8991-D6E8258C402F}" destId="{1C6B649B-C1D0-40AD-9C1D-D96BDE4820E0}" srcOrd="0" destOrd="0" parTransId="{5E772ACC-F619-4333-8302-45960BBEBB1A}" sibTransId="{A28A8678-8B6B-4BFD-A35D-710B7366933E}"/>
    <dgm:cxn modelId="{B0EFC6D6-200B-4788-9006-FD134C3F08B7}" type="presOf" srcId="{1C6B649B-C1D0-40AD-9C1D-D96BDE4820E0}" destId="{7289DE92-21E7-4C8F-A3DF-2967875E6940}" srcOrd="0" destOrd="0" presId="urn:microsoft.com/office/officeart/2018/5/layout/CenteredIconLabelDescriptionList"/>
    <dgm:cxn modelId="{6E908CE0-2B97-4AB3-B74B-C1B2DA912FED}" srcId="{1C6B649B-C1D0-40AD-9C1D-D96BDE4820E0}" destId="{985F74A6-42AB-435C-8A1B-B0E53E2BF8EE}" srcOrd="0" destOrd="0" parTransId="{74FE7A5C-89A3-4A78-96BF-1A4EE944A14D}" sibTransId="{47CA918C-500F-4608-8AF6-307E5C6D27D3}"/>
    <dgm:cxn modelId="{8394B2F5-885F-4D36-A211-5A32F14485F3}" type="presOf" srcId="{985603CB-C97C-4468-8991-D6E8258C402F}" destId="{D2B946A7-885F-41EB-8B69-58962C954115}" srcOrd="0" destOrd="0" presId="urn:microsoft.com/office/officeart/2018/5/layout/CenteredIconLabelDescriptionList"/>
    <dgm:cxn modelId="{E851369E-F062-4E1B-8AE3-B6847C5402E3}" type="presParOf" srcId="{D2B946A7-885F-41EB-8B69-58962C954115}" destId="{30153AC9-B2A5-475C-9A8E-F05BCA18F4DE}" srcOrd="0" destOrd="0" presId="urn:microsoft.com/office/officeart/2018/5/layout/CenteredIconLabelDescriptionList"/>
    <dgm:cxn modelId="{52934570-04B3-4E41-B569-AF9A562603F4}" type="presParOf" srcId="{30153AC9-B2A5-475C-9A8E-F05BCA18F4DE}" destId="{6E6B6CBA-830E-42DB-8E33-4491B2BA8E9A}" srcOrd="0" destOrd="0" presId="urn:microsoft.com/office/officeart/2018/5/layout/CenteredIconLabelDescriptionList"/>
    <dgm:cxn modelId="{7B2AE052-562D-40BC-BDFC-89C8EBDC841F}" type="presParOf" srcId="{30153AC9-B2A5-475C-9A8E-F05BCA18F4DE}" destId="{4CF2F2BE-8B7C-4051-B699-EC49190F9540}" srcOrd="1" destOrd="0" presId="urn:microsoft.com/office/officeart/2018/5/layout/CenteredIconLabelDescriptionList"/>
    <dgm:cxn modelId="{ABD95CE2-B052-4345-BCC6-A889CB02243E}" type="presParOf" srcId="{30153AC9-B2A5-475C-9A8E-F05BCA18F4DE}" destId="{7289DE92-21E7-4C8F-A3DF-2967875E6940}" srcOrd="2" destOrd="0" presId="urn:microsoft.com/office/officeart/2018/5/layout/CenteredIconLabelDescriptionList"/>
    <dgm:cxn modelId="{5CFE6689-0285-4E14-9C1C-87226DD1F30B}" type="presParOf" srcId="{30153AC9-B2A5-475C-9A8E-F05BCA18F4DE}" destId="{5B48BE17-F9B9-42C1-B296-9EAED5F04810}" srcOrd="3" destOrd="0" presId="urn:microsoft.com/office/officeart/2018/5/layout/CenteredIconLabelDescriptionList"/>
    <dgm:cxn modelId="{335DCAF2-6501-4A10-A83A-2C2C018405AD}" type="presParOf" srcId="{30153AC9-B2A5-475C-9A8E-F05BCA18F4DE}" destId="{BEA32B7A-6402-4F24-9AF8-E726DC5EB015}" srcOrd="4" destOrd="0" presId="urn:microsoft.com/office/officeart/2018/5/layout/CenteredIconLabelDescriptionList"/>
    <dgm:cxn modelId="{19435E22-5772-4E6E-BF56-1EB57C33CAAE}" type="presParOf" srcId="{D2B946A7-885F-41EB-8B69-58962C954115}" destId="{E766E8D5-E122-4A30-9C2B-F6D52BF38C9D}" srcOrd="1" destOrd="0" presId="urn:microsoft.com/office/officeart/2018/5/layout/CenteredIconLabelDescriptionList"/>
    <dgm:cxn modelId="{55419689-4B9C-4EC8-ACEB-F1024ED99C1D}" type="presParOf" srcId="{D2B946A7-885F-41EB-8B69-58962C954115}" destId="{E128A156-1C93-46C5-B116-B880297C8D7D}" srcOrd="2" destOrd="0" presId="urn:microsoft.com/office/officeart/2018/5/layout/CenteredIconLabelDescriptionList"/>
    <dgm:cxn modelId="{AC308A6F-B8F2-4D60-AEDE-429967CFD478}" type="presParOf" srcId="{E128A156-1C93-46C5-B116-B880297C8D7D}" destId="{E843C392-E9A3-49A6-975A-DD65756D5035}" srcOrd="0" destOrd="0" presId="urn:microsoft.com/office/officeart/2018/5/layout/CenteredIconLabelDescriptionList"/>
    <dgm:cxn modelId="{BAD55F61-FC8B-409A-90B2-6B900126C3E1}" type="presParOf" srcId="{E128A156-1C93-46C5-B116-B880297C8D7D}" destId="{22842A8F-9F87-400A-9607-A3BEBAF14400}" srcOrd="1" destOrd="0" presId="urn:microsoft.com/office/officeart/2018/5/layout/CenteredIconLabelDescriptionList"/>
    <dgm:cxn modelId="{8E070577-80FD-4356-85B2-214C1639E1C9}" type="presParOf" srcId="{E128A156-1C93-46C5-B116-B880297C8D7D}" destId="{2B171706-A0EA-4554-B33F-CE585AB614F4}" srcOrd="2" destOrd="0" presId="urn:microsoft.com/office/officeart/2018/5/layout/CenteredIconLabelDescriptionList"/>
    <dgm:cxn modelId="{D2C20F9D-C0BC-4C71-85A0-2FCE01237C8A}" type="presParOf" srcId="{E128A156-1C93-46C5-B116-B880297C8D7D}" destId="{5A5805B3-4D50-48D4-B1AE-21BFB403EA4E}" srcOrd="3" destOrd="0" presId="urn:microsoft.com/office/officeart/2018/5/layout/CenteredIconLabelDescriptionList"/>
    <dgm:cxn modelId="{0B09F756-CE78-4576-8DBB-0B274D8840E2}" type="presParOf" srcId="{E128A156-1C93-46C5-B116-B880297C8D7D}" destId="{19E766BA-AAA7-4C18-BC10-9FCC7591B33E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05AB3D-AD16-4EFE-A42E-1EF41B9BFBEF}">
      <dsp:nvSpPr>
        <dsp:cNvPr id="0" name=""/>
        <dsp:cNvSpPr/>
      </dsp:nvSpPr>
      <dsp:spPr>
        <a:xfrm>
          <a:off x="0" y="574"/>
          <a:ext cx="7012370" cy="134513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14F1FB-E0BF-4678-BB7D-825F3920E2EA}">
      <dsp:nvSpPr>
        <dsp:cNvPr id="0" name=""/>
        <dsp:cNvSpPr/>
      </dsp:nvSpPr>
      <dsp:spPr>
        <a:xfrm>
          <a:off x="406904" y="303230"/>
          <a:ext cx="739825" cy="7398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0037C5-5DFD-400D-9147-5021A108745B}">
      <dsp:nvSpPr>
        <dsp:cNvPr id="0" name=""/>
        <dsp:cNvSpPr/>
      </dsp:nvSpPr>
      <dsp:spPr>
        <a:xfrm>
          <a:off x="1553633" y="574"/>
          <a:ext cx="545873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500" kern="1200" dirty="0"/>
            <a:t>אנליזה ממשקי מוח מכונה: בחינת השפעות גירויים חשמליים על הפעילות החשמלית של רשת </a:t>
          </a:r>
          <a:r>
            <a:rPr lang="he-IL" sz="2500" kern="1200" dirty="0" err="1"/>
            <a:t>ניורונלית</a:t>
          </a:r>
          <a:endParaRPr lang="en-US" sz="2500" kern="1200" dirty="0"/>
        </a:p>
      </dsp:txBody>
      <dsp:txXfrm>
        <a:off x="1553633" y="574"/>
        <a:ext cx="5458736" cy="1345137"/>
      </dsp:txXfrm>
    </dsp:sp>
    <dsp:sp modelId="{858D23D3-EA19-44C6-AD59-39C4C3F3D0C1}">
      <dsp:nvSpPr>
        <dsp:cNvPr id="0" name=""/>
        <dsp:cNvSpPr/>
      </dsp:nvSpPr>
      <dsp:spPr>
        <a:xfrm>
          <a:off x="0" y="1681996"/>
          <a:ext cx="7012370" cy="134513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30EA9E-9E8A-42E4-A858-7837C8734C50}">
      <dsp:nvSpPr>
        <dsp:cNvPr id="0" name=""/>
        <dsp:cNvSpPr/>
      </dsp:nvSpPr>
      <dsp:spPr>
        <a:xfrm>
          <a:off x="406904" y="1984652"/>
          <a:ext cx="739825" cy="7398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676714-32FF-41AD-9201-F48616C3808E}">
      <dsp:nvSpPr>
        <dsp:cNvPr id="0" name=""/>
        <dsp:cNvSpPr/>
      </dsp:nvSpPr>
      <dsp:spPr>
        <a:xfrm>
          <a:off x="1553633" y="1681996"/>
          <a:ext cx="545873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Hilla Cohen and Yoav </a:t>
          </a:r>
          <a:r>
            <a:rPr lang="en-US" sz="2500" kern="1200" dirty="0" err="1"/>
            <a:t>Groman</a:t>
          </a:r>
          <a:endParaRPr lang="en-US" sz="2500" kern="1200" dirty="0"/>
        </a:p>
      </dsp:txBody>
      <dsp:txXfrm>
        <a:off x="1553633" y="1681996"/>
        <a:ext cx="5458736" cy="1345137"/>
      </dsp:txXfrm>
    </dsp:sp>
    <dsp:sp modelId="{3432987C-E3EF-43B2-85FF-CBF6D3BDC073}">
      <dsp:nvSpPr>
        <dsp:cNvPr id="0" name=""/>
        <dsp:cNvSpPr/>
      </dsp:nvSpPr>
      <dsp:spPr>
        <a:xfrm>
          <a:off x="0" y="3363418"/>
          <a:ext cx="7012370" cy="134513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C8CCD8-446A-433A-A201-8B7C5C6C51C4}">
      <dsp:nvSpPr>
        <dsp:cNvPr id="0" name=""/>
        <dsp:cNvSpPr/>
      </dsp:nvSpPr>
      <dsp:spPr>
        <a:xfrm>
          <a:off x="406904" y="3666074"/>
          <a:ext cx="739825" cy="7398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C91BE-3EA0-4C17-AD33-1DE48A64DBF0}">
      <dsp:nvSpPr>
        <dsp:cNvPr id="0" name=""/>
        <dsp:cNvSpPr/>
      </dsp:nvSpPr>
      <dsp:spPr>
        <a:xfrm>
          <a:off x="1553633" y="3363418"/>
          <a:ext cx="5458736" cy="1345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60" tIns="142360" rIns="142360" bIns="14236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20.6.2024</a:t>
          </a:r>
        </a:p>
      </dsp:txBody>
      <dsp:txXfrm>
        <a:off x="1553633" y="3363418"/>
        <a:ext cx="5458736" cy="13451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C48402-8EFD-4F9E-8460-3D9B7C95CFBC}">
      <dsp:nvSpPr>
        <dsp:cNvPr id="0" name=""/>
        <dsp:cNvSpPr/>
      </dsp:nvSpPr>
      <dsp:spPr>
        <a:xfrm>
          <a:off x="6740284" y="1453700"/>
          <a:ext cx="91440" cy="66538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65383"/>
              </a:lnTo>
            </a:path>
          </a:pathLst>
        </a:custGeom>
        <a:noFill/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60A021-8683-483B-A923-AC030228BE4F}">
      <dsp:nvSpPr>
        <dsp:cNvPr id="0" name=""/>
        <dsp:cNvSpPr/>
      </dsp:nvSpPr>
      <dsp:spPr>
        <a:xfrm>
          <a:off x="3944019" y="1453700"/>
          <a:ext cx="91440" cy="66538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65383"/>
              </a:lnTo>
            </a:path>
          </a:pathLst>
        </a:custGeom>
        <a:noFill/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416ADC-130D-4CCA-A930-DDB09494D496}">
      <dsp:nvSpPr>
        <dsp:cNvPr id="0" name=""/>
        <dsp:cNvSpPr/>
      </dsp:nvSpPr>
      <dsp:spPr>
        <a:xfrm>
          <a:off x="2845813" y="914"/>
          <a:ext cx="2287852" cy="1452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FA0416-983C-46BE-A6F0-AC64FCF23E4A}">
      <dsp:nvSpPr>
        <dsp:cNvPr id="0" name=""/>
        <dsp:cNvSpPr/>
      </dsp:nvSpPr>
      <dsp:spPr>
        <a:xfrm>
          <a:off x="3100019" y="242409"/>
          <a:ext cx="2287852" cy="1452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מערכת העצבים המרכזית</a:t>
          </a:r>
          <a:endParaRPr lang="en-US" sz="1500" kern="1200" dirty="0"/>
        </a:p>
      </dsp:txBody>
      <dsp:txXfrm>
        <a:off x="3142570" y="284960"/>
        <a:ext cx="2202750" cy="1367684"/>
      </dsp:txXfrm>
    </dsp:sp>
    <dsp:sp modelId="{F68DEC4F-5115-44F2-8BAB-EEBC36664A9D}">
      <dsp:nvSpPr>
        <dsp:cNvPr id="0" name=""/>
        <dsp:cNvSpPr/>
      </dsp:nvSpPr>
      <dsp:spPr>
        <a:xfrm>
          <a:off x="2845813" y="2119084"/>
          <a:ext cx="2287852" cy="145278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52AA4D-517C-494E-A3A5-B8154D86F0ED}">
      <dsp:nvSpPr>
        <dsp:cNvPr id="0" name=""/>
        <dsp:cNvSpPr/>
      </dsp:nvSpPr>
      <dsp:spPr>
        <a:xfrm>
          <a:off x="3100019" y="2360580"/>
          <a:ext cx="2287852" cy="1452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מורכב מהמוח ומחוט השדרה</a:t>
          </a:r>
          <a:endParaRPr lang="en-US" sz="1500" kern="1200" dirty="0"/>
        </a:p>
      </dsp:txBody>
      <dsp:txXfrm>
        <a:off x="3142570" y="2403131"/>
        <a:ext cx="2202750" cy="1367684"/>
      </dsp:txXfrm>
    </dsp:sp>
    <dsp:sp modelId="{26892718-58E9-4046-9EDF-2B236041F17A}">
      <dsp:nvSpPr>
        <dsp:cNvPr id="0" name=""/>
        <dsp:cNvSpPr/>
      </dsp:nvSpPr>
      <dsp:spPr>
        <a:xfrm>
          <a:off x="5642077" y="914"/>
          <a:ext cx="2287852" cy="1452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28E46F-88B4-468E-8559-02E0742DC2AC}">
      <dsp:nvSpPr>
        <dsp:cNvPr id="0" name=""/>
        <dsp:cNvSpPr/>
      </dsp:nvSpPr>
      <dsp:spPr>
        <a:xfrm>
          <a:off x="5896283" y="242409"/>
          <a:ext cx="2287852" cy="1452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מערכת עצבים היקפית</a:t>
          </a:r>
          <a:endParaRPr lang="en-US" sz="1500" kern="1200" dirty="0"/>
        </a:p>
      </dsp:txBody>
      <dsp:txXfrm>
        <a:off x="5938834" y="284960"/>
        <a:ext cx="2202750" cy="1367684"/>
      </dsp:txXfrm>
    </dsp:sp>
    <dsp:sp modelId="{E4C774D0-7B40-467A-B0BA-2E05FD712AC7}">
      <dsp:nvSpPr>
        <dsp:cNvPr id="0" name=""/>
        <dsp:cNvSpPr/>
      </dsp:nvSpPr>
      <dsp:spPr>
        <a:xfrm>
          <a:off x="5642077" y="2119084"/>
          <a:ext cx="2287852" cy="145278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AF831A-6579-40AF-969C-8C7B4E8FB7E5}">
      <dsp:nvSpPr>
        <dsp:cNvPr id="0" name=""/>
        <dsp:cNvSpPr/>
      </dsp:nvSpPr>
      <dsp:spPr>
        <a:xfrm>
          <a:off x="5896283" y="2360580"/>
          <a:ext cx="2287852" cy="1452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כולל את כל העצבים המחברים את מערכת העצבים המרכזית לשאר הגוף, מה שמאפשר תקשורת בין מערכת העצבים המרכזית ושאר חלקי הגוף.</a:t>
          </a:r>
          <a:endParaRPr lang="en-US" sz="1500" kern="1200" dirty="0"/>
        </a:p>
      </dsp:txBody>
      <dsp:txXfrm>
        <a:off x="5938834" y="2403131"/>
        <a:ext cx="2202750" cy="13676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6B6CBA-830E-42DB-8E33-4491B2BA8E9A}">
      <dsp:nvSpPr>
        <dsp:cNvPr id="0" name=""/>
        <dsp:cNvSpPr/>
      </dsp:nvSpPr>
      <dsp:spPr>
        <a:xfrm>
          <a:off x="2220974" y="36503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89DE92-21E7-4C8F-A3DF-2967875E6940}">
      <dsp:nvSpPr>
        <dsp:cNvPr id="0" name=""/>
        <dsp:cNvSpPr/>
      </dsp:nvSpPr>
      <dsp:spPr>
        <a:xfrm>
          <a:off x="816974" y="1709378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Progress</a:t>
          </a:r>
        </a:p>
      </dsp:txBody>
      <dsp:txXfrm>
        <a:off x="816974" y="1709378"/>
        <a:ext cx="4320000" cy="648000"/>
      </dsp:txXfrm>
    </dsp:sp>
    <dsp:sp modelId="{BEA32B7A-6402-4F24-9AF8-E726DC5EB015}">
      <dsp:nvSpPr>
        <dsp:cNvPr id="0" name=""/>
        <dsp:cNvSpPr/>
      </dsp:nvSpPr>
      <dsp:spPr>
        <a:xfrm>
          <a:off x="816974" y="2432204"/>
          <a:ext cx="4320000" cy="1345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700" kern="1200"/>
            <a:t>קוד שפותח ונבדק בהצלחה לעיבוד וניתוח הקלטות נוירונים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700" kern="1200" dirty="0"/>
            <a:t>השוואות ראשוניות של הקלטות מראות תובנות מבטיחות לגבי ההשפעות של גירויים חשמליים על רשתות נוירונים</a:t>
          </a:r>
        </a:p>
      </dsp:txBody>
      <dsp:txXfrm>
        <a:off x="816974" y="2432204"/>
        <a:ext cx="4320000" cy="1345573"/>
      </dsp:txXfrm>
    </dsp:sp>
    <dsp:sp modelId="{E843C392-E9A3-49A6-975A-DD65756D5035}">
      <dsp:nvSpPr>
        <dsp:cNvPr id="0" name=""/>
        <dsp:cNvSpPr/>
      </dsp:nvSpPr>
      <dsp:spPr>
        <a:xfrm>
          <a:off x="7296975" y="36503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171706-A0EA-4554-B33F-CE585AB614F4}">
      <dsp:nvSpPr>
        <dsp:cNvPr id="0" name=""/>
        <dsp:cNvSpPr/>
      </dsp:nvSpPr>
      <dsp:spPr>
        <a:xfrm>
          <a:off x="5892975" y="1709378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Next steps</a:t>
          </a:r>
        </a:p>
      </dsp:txBody>
      <dsp:txXfrm>
        <a:off x="5892975" y="1709378"/>
        <a:ext cx="4320000" cy="648000"/>
      </dsp:txXfrm>
    </dsp:sp>
    <dsp:sp modelId="{19E766BA-AAA7-4C18-BC10-9FCC7591B33E}">
      <dsp:nvSpPr>
        <dsp:cNvPr id="0" name=""/>
        <dsp:cNvSpPr/>
      </dsp:nvSpPr>
      <dsp:spPr>
        <a:xfrm>
          <a:off x="5892975" y="2432204"/>
          <a:ext cx="4320000" cy="1345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700" kern="1200"/>
            <a:t>המשך ניתוח מפורט של הקלטות</a:t>
          </a:r>
          <a:endParaRPr lang="en-US" sz="1700" kern="120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700" kern="1200" dirty="0"/>
            <a:t>השוואה נוספת של ההשפעות של גירויים חשמליים שונים כדי לחדד את ההבנה</a:t>
          </a:r>
        </a:p>
      </dsp:txBody>
      <dsp:txXfrm>
        <a:off x="5892975" y="2432204"/>
        <a:ext cx="4320000" cy="13455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svg>
</file>

<file path=ppt/media/image29.png>
</file>

<file path=ppt/media/image3.svg>
</file>

<file path=ppt/media/image30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126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327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344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3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609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142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411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495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179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150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39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7567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D1549A-E8E2-AE02-31DD-77498C25EC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898" r="9085" b="9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601201"/>
            <a:ext cx="3702134" cy="5791132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685800" y="1524001"/>
            <a:ext cx="3345023" cy="461554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Exploring the Impact of Electrical stimuli on Neuronal Network Activity in Brain- Machin Interfaces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5218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Impact of Electrical Stimuli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609906" y="2340864"/>
            <a:ext cx="4960470" cy="3634486"/>
          </a:xfrm>
        </p:spPr>
        <p:txBody>
          <a:bodyPr>
            <a:noAutofit/>
          </a:bodyPr>
          <a:lstStyle/>
          <a:p>
            <a:pPr lvl="0" algn="r" rtl="1">
              <a:lnSpc>
                <a:spcPct val="100000"/>
              </a:lnSpc>
            </a:pPr>
            <a:r>
              <a:rPr lang="he-IL" sz="2000" dirty="0"/>
              <a:t>השפעות פוטנציאליות</a:t>
            </a:r>
          </a:p>
          <a:p>
            <a:pPr lvl="1" algn="r" rtl="1">
              <a:lnSpc>
                <a:spcPct val="100000"/>
              </a:lnSpc>
            </a:pPr>
            <a:r>
              <a:rPr lang="he-IL" sz="1800" dirty="0"/>
              <a:t>השפעה ישירה: גירוי חשמלי ישירות על גוף התא או האקסון יכול לגרום לפוטנציאל פעולה</a:t>
            </a:r>
            <a:endParaRPr lang="en-US" sz="1800" dirty="0"/>
          </a:p>
          <a:p>
            <a:pPr lvl="1" algn="r" rtl="1">
              <a:lnSpc>
                <a:spcPct val="100000"/>
              </a:lnSpc>
            </a:pPr>
            <a:r>
              <a:rPr lang="he-IL" sz="1800" dirty="0"/>
              <a:t>השפעה עקיפה: גירוי של נוירונים שכנים יכול לשנות את פעילות הנוירון באמצעות שחרור נוירוטרנסמיטר</a:t>
            </a:r>
          </a:p>
          <a:p>
            <a:pPr lvl="1" algn="r" rtl="1">
              <a:lnSpc>
                <a:spcPct val="100000"/>
              </a:lnSpc>
            </a:pPr>
            <a:r>
              <a:rPr lang="he-IL" sz="1800" b="1" dirty="0"/>
              <a:t>שינוי סף: </a:t>
            </a:r>
            <a:r>
              <a:rPr lang="he-IL" sz="1800" dirty="0"/>
              <a:t>גירויים חשמליים יכולים לשנות את כמות האנרגיה הדרושה להפעלת פוטנציאל פעולה</a:t>
            </a:r>
          </a:p>
          <a:p>
            <a:pPr lvl="1" algn="r" rtl="1">
              <a:lnSpc>
                <a:spcPct val="100000"/>
              </a:lnSpc>
            </a:pPr>
            <a:r>
              <a:rPr lang="he-IL" sz="1800" dirty="0" err="1"/>
              <a:t>נוירופלסטיות</a:t>
            </a:r>
            <a:r>
              <a:rPr lang="he-IL" sz="1800" dirty="0"/>
              <a:t>: שינויים ארוכי טווח בקשרים נוירונים יכולים להתרחש, המכונה </a:t>
            </a:r>
            <a:r>
              <a:rPr lang="he-IL" sz="1800" dirty="0" err="1"/>
              <a:t>נוירופלסטיות</a:t>
            </a:r>
            <a:endParaRPr lang="en-US" sz="1800" dirty="0"/>
          </a:p>
        </p:txBody>
      </p:sp>
      <p:pic>
        <p:nvPicPr>
          <p:cNvPr id="4" name="תמונה 3" descr="תמונה שמכילה ציור, שלד&#10;&#10;התיאור נוצר באופן אוטומטי">
            <a:extLst>
              <a:ext uri="{FF2B5EF4-FFF2-40B4-BE49-F238E27FC236}">
                <a16:creationId xmlns:a16="http://schemas.microsoft.com/office/drawing/2014/main" id="{579F3596-884A-C175-2AEE-64B76F3999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376" y="1233980"/>
            <a:ext cx="5819192" cy="420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38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/>
              <a:t>MEA2100-Mini System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609905" y="1894114"/>
            <a:ext cx="6080143" cy="4590662"/>
          </a:xfrm>
        </p:spPr>
        <p:txBody>
          <a:bodyPr>
            <a:noAutofit/>
          </a:bodyPr>
          <a:lstStyle/>
          <a:p>
            <a:pPr lvl="0" algn="r" rtl="1">
              <a:lnSpc>
                <a:spcPct val="100000"/>
              </a:lnSpc>
            </a:pPr>
            <a:r>
              <a:rPr lang="en-US" sz="1800" dirty="0"/>
              <a:t>MEA2100-Mini System</a:t>
            </a:r>
          </a:p>
          <a:p>
            <a:pPr lvl="1" algn="r" rtl="1">
              <a:lnSpc>
                <a:spcPct val="100000"/>
              </a:lnSpc>
            </a:pPr>
            <a:r>
              <a:rPr lang="he-IL" sz="1800" dirty="0"/>
              <a:t>מערכת קומפקטית להקלטה חוץ תאית וגירוי חשמלי</a:t>
            </a:r>
            <a:endParaRPr lang="en-US" sz="1800" dirty="0"/>
          </a:p>
          <a:p>
            <a:pPr lvl="1" algn="r" rtl="1">
              <a:lnSpc>
                <a:spcPct val="100000"/>
              </a:lnSpc>
            </a:pPr>
            <a:r>
              <a:rPr lang="he-IL" sz="1800" dirty="0"/>
              <a:t>מסוגל לתעד פעילות חשמלית מ-120 אלקטרודות ולהחיל גירויים חשמליים שונים על נוירונים</a:t>
            </a:r>
            <a:endParaRPr lang="en-US" sz="1800" dirty="0"/>
          </a:p>
          <a:p>
            <a:pPr lvl="1" algn="r" rtl="1">
              <a:lnSpc>
                <a:spcPct val="100000"/>
              </a:lnSpc>
            </a:pPr>
            <a:r>
              <a:rPr lang="he-IL" sz="1800" dirty="0"/>
              <a:t>רכיבים</a:t>
            </a:r>
            <a:endParaRPr lang="en-US" sz="1800" dirty="0"/>
          </a:p>
          <a:p>
            <a:pPr lvl="2" algn="r" rtl="1">
              <a:lnSpc>
                <a:spcPct val="100000"/>
              </a:lnSpc>
            </a:pPr>
            <a:r>
              <a:rPr lang="en-US" sz="1800" dirty="0"/>
              <a:t>-</a:t>
            </a:r>
            <a:r>
              <a:rPr lang="en-US" sz="1800" dirty="0" err="1"/>
              <a:t>Headstage</a:t>
            </a:r>
            <a:r>
              <a:rPr lang="he-IL" sz="1800" dirty="0"/>
              <a:t>מגביר אותות חלשים מאלקטרודות</a:t>
            </a:r>
            <a:endParaRPr lang="en-US" sz="1800" dirty="0"/>
          </a:p>
          <a:p>
            <a:pPr lvl="2" algn="r" rtl="1">
              <a:lnSpc>
                <a:spcPct val="100000"/>
              </a:lnSpc>
            </a:pPr>
            <a:r>
              <a:rPr lang="he-IL" sz="1800" dirty="0"/>
              <a:t>יחידת קולט אותות: ממירה אותות חשמליים לדיגיטליים, מסנכרנת אותם ומסננת רעשים</a:t>
            </a:r>
            <a:endParaRPr lang="en-US" sz="1800" dirty="0"/>
          </a:p>
          <a:p>
            <a:pPr lvl="2" algn="r" rtl="1">
              <a:lnSpc>
                <a:spcPct val="100000"/>
              </a:lnSpc>
            </a:pPr>
            <a:r>
              <a:rPr lang="he-IL" sz="1800" dirty="0"/>
              <a:t>לוח ממשק: מקל על התקשורת בין קולט האותות למחשב</a:t>
            </a:r>
            <a:endParaRPr lang="en-US" sz="1800" dirty="0"/>
          </a:p>
          <a:p>
            <a:pPr lvl="2" algn="r" rtl="1">
              <a:lnSpc>
                <a:spcPct val="100000"/>
              </a:lnSpc>
            </a:pPr>
            <a:r>
              <a:rPr lang="he-IL" sz="1800" dirty="0"/>
              <a:t>בקר טמפרטורה: שומר על טמפרטורה יציבה במהלך ההקלטות</a:t>
            </a:r>
            <a:endParaRPr lang="en-US" sz="1800" dirty="0"/>
          </a:p>
          <a:p>
            <a:pPr lvl="2" algn="r" rtl="1">
              <a:lnSpc>
                <a:spcPct val="100000"/>
              </a:lnSpc>
            </a:pPr>
            <a:r>
              <a:rPr lang="en-US" sz="1800" dirty="0"/>
              <a:t>PC</a:t>
            </a:r>
            <a:r>
              <a:rPr lang="he-IL" sz="1800" dirty="0"/>
              <a:t> עם </a:t>
            </a:r>
            <a:r>
              <a:rPr lang="en-US" sz="1800" dirty="0"/>
              <a:t>SOFTWARE</a:t>
            </a:r>
            <a:r>
              <a:rPr lang="he-IL" sz="1800" dirty="0"/>
              <a:t>: מנהל את המערכת, מתעד אותות ומנתח נתונים</a:t>
            </a:r>
            <a:endParaRPr lang="en-US" sz="1800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5DB93565-F744-8040-B923-80A626667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34200" y="1343429"/>
            <a:ext cx="4455368" cy="39906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38191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 dirty="0"/>
              <a:t>System Advantages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609906" y="2340864"/>
            <a:ext cx="4801849" cy="3634486"/>
          </a:xfrm>
        </p:spPr>
        <p:txBody>
          <a:bodyPr>
            <a:noAutofit/>
          </a:bodyPr>
          <a:lstStyle/>
          <a:p>
            <a:pPr lvl="1" algn="r" rtl="1"/>
            <a:r>
              <a:rPr lang="he-IL" sz="2000" dirty="0"/>
              <a:t>יתרונות</a:t>
            </a:r>
            <a:r>
              <a:rPr lang="en-US" sz="2000" dirty="0"/>
              <a:t> </a:t>
            </a:r>
            <a:r>
              <a:rPr lang="he-IL" sz="2000" dirty="0"/>
              <a:t> המערכת </a:t>
            </a:r>
            <a:endParaRPr lang="en-US" sz="2000" dirty="0"/>
          </a:p>
          <a:p>
            <a:pPr lvl="2" algn="r" rtl="1"/>
            <a:r>
              <a:rPr lang="he-IL" sz="2000" dirty="0"/>
              <a:t>גודל קומפקטי: מקל על עבודת מעבדה קלה</a:t>
            </a:r>
          </a:p>
          <a:p>
            <a:pPr lvl="2" algn="r" rtl="1"/>
            <a:r>
              <a:rPr lang="he-IL" sz="2000" dirty="0"/>
              <a:t>רב תפקודי: מסוגל להקליט וגם לגירוי חשמלי</a:t>
            </a:r>
          </a:p>
          <a:p>
            <a:pPr lvl="2" algn="r" rtl="1"/>
            <a:r>
              <a:rPr lang="he-IL" sz="2000" dirty="0"/>
              <a:t>תוכנה ייעודית: מתמחה בניתוח נתונים, המאפשרת בחינה מפורטת של פעילות עצבית</a:t>
            </a:r>
            <a:endParaRPr lang="en-US" sz="2000" dirty="0"/>
          </a:p>
        </p:txBody>
      </p:sp>
      <p:pic>
        <p:nvPicPr>
          <p:cNvPr id="4" name="תמונה 3" descr="MEA2100-Mini-Systems - NBT">
            <a:extLst>
              <a:ext uri="{FF2B5EF4-FFF2-40B4-BE49-F238E27FC236}">
                <a16:creationId xmlns:a16="http://schemas.microsoft.com/office/drawing/2014/main" id="{39261AFD-B40F-27F9-5FD7-6C37B95E1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42383" y="903273"/>
            <a:ext cx="5838687" cy="50514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33261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First Project Phase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pPr lvl="0" algn="r" rtl="1"/>
            <a:r>
              <a:rPr lang="he-IL" dirty="0">
                <a:solidFill>
                  <a:schemeClr val="tx2"/>
                </a:solidFill>
              </a:rPr>
              <a:t>פיתוח קוד </a:t>
            </a:r>
            <a:r>
              <a:rPr lang="he-IL" dirty="0" err="1">
                <a:solidFill>
                  <a:schemeClr val="tx2"/>
                </a:solidFill>
              </a:rPr>
              <a:t>בפייתון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לצור קוד לעיבוד וניתוח הקלטות ממערכת </a:t>
            </a:r>
            <a:r>
              <a:rPr lang="en-US" dirty="0">
                <a:solidFill>
                  <a:schemeClr val="tx2"/>
                </a:solidFill>
              </a:rPr>
              <a:t>MEA2100-Mini</a:t>
            </a:r>
            <a:endParaRPr lang="he-IL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הקוד מציג פעילות </a:t>
            </a:r>
            <a:r>
              <a:rPr lang="he-IL" dirty="0" err="1">
                <a:solidFill>
                  <a:schemeClr val="tx2"/>
                </a:solidFill>
              </a:rPr>
              <a:t>נוירונית</a:t>
            </a:r>
            <a:r>
              <a:rPr lang="he-IL" dirty="0">
                <a:solidFill>
                  <a:schemeClr val="tx2"/>
                </a:solidFill>
              </a:rPr>
              <a:t> הנמדדת על ידי האלקטרודות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הוא מזהה פוטנציאל פעולה ומאפיין את פעילות הרשת, ומספק תובנות לגבי התנהגות </a:t>
            </a:r>
            <a:r>
              <a:rPr lang="he-IL" dirty="0" err="1">
                <a:solidFill>
                  <a:schemeClr val="tx2"/>
                </a:solidFill>
              </a:rPr>
              <a:t>נוירונית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C377FD13-6D30-E405-84AB-8D24C06DF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12" r="45793" b="-3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41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B846958-7AD8-460D-9ED7-DA0809E79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Plots from our code</a:t>
            </a:r>
            <a:endParaRPr lang="he-IL" dirty="0"/>
          </a:p>
        </p:txBody>
      </p:sp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A9F69F6B-2273-8580-4AB9-84E3BA883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8050" y="1890876"/>
            <a:ext cx="8233840" cy="417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548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433CBA-8A27-5E0B-3432-D767710B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CONTINUE…</a:t>
            </a:r>
            <a:endParaRPr lang="he-IL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01AC7992-83B8-9EBC-5B82-9164DA2D2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965" y="1976480"/>
            <a:ext cx="9047144" cy="4441111"/>
          </a:xfrm>
          <a:prstGeom prst="rect">
            <a:avLst/>
          </a:prstGeom>
        </p:spPr>
      </p:pic>
      <p:cxnSp>
        <p:nvCxnSpPr>
          <p:cNvPr id="8" name="מחבר חץ ישר 7">
            <a:extLst>
              <a:ext uri="{FF2B5EF4-FFF2-40B4-BE49-F238E27FC236}">
                <a16:creationId xmlns:a16="http://schemas.microsoft.com/office/drawing/2014/main" id="{2C4EE5ED-65D3-BC7D-4E4D-05BC1ABE4F2E}"/>
              </a:ext>
            </a:extLst>
          </p:cNvPr>
          <p:cNvCxnSpPr/>
          <p:nvPr/>
        </p:nvCxnSpPr>
        <p:spPr>
          <a:xfrm>
            <a:off x="4198776" y="5811106"/>
            <a:ext cx="1222310" cy="0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550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CA4B144-6457-4A62-46E6-D22B1236F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we did…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EA9DB92-19D9-9B8C-ACC6-6C005CF1C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get_channel_data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channel_id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find_spikes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threshold_factor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group_spikes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find_max_in_groups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find_spikes_samples_rate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find_Average_Spikes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find_burst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max_dist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min_spkies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plot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):</a:t>
            </a:r>
          </a:p>
          <a:p>
            <a:endParaRPr lang="en-US" b="0" dirty="0">
              <a:solidFill>
                <a:srgbClr val="569CD6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227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D43C8BF-D2F1-8F2E-6E28-8CE052205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CONTINUE…</a:t>
            </a: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F703375A-5CC1-9999-AED9-C836DCD3E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004" y="1806899"/>
            <a:ext cx="10030505" cy="4321443"/>
          </a:xfrm>
          <a:prstGeom prst="rect">
            <a:avLst/>
          </a:prstGeom>
        </p:spPr>
      </p:pic>
      <p:sp>
        <p:nvSpPr>
          <p:cNvPr id="5" name="מלבן 4">
            <a:extLst>
              <a:ext uri="{FF2B5EF4-FFF2-40B4-BE49-F238E27FC236}">
                <a16:creationId xmlns:a16="http://schemas.microsoft.com/office/drawing/2014/main" id="{D3199FE5-6F5A-C608-A2D9-46B547AF5F18}"/>
              </a:ext>
            </a:extLst>
          </p:cNvPr>
          <p:cNvSpPr/>
          <p:nvPr/>
        </p:nvSpPr>
        <p:spPr>
          <a:xfrm>
            <a:off x="1304925" y="1885950"/>
            <a:ext cx="2219325" cy="1809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B0EF9CCF-4A24-2620-352A-A9ED94B5AEF8}"/>
              </a:ext>
            </a:extLst>
          </p:cNvPr>
          <p:cNvSpPr/>
          <p:nvPr/>
        </p:nvSpPr>
        <p:spPr>
          <a:xfrm>
            <a:off x="1298703" y="2047681"/>
            <a:ext cx="2229630" cy="1246025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highlight>
                <a:srgbClr val="00FF00"/>
              </a:highlight>
            </a:endParaRPr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CE0778B5-D3F1-53E0-59CC-D2955FB7FDBA}"/>
              </a:ext>
            </a:extLst>
          </p:cNvPr>
          <p:cNvSpPr/>
          <p:nvPr/>
        </p:nvSpPr>
        <p:spPr>
          <a:xfrm>
            <a:off x="1304925" y="3293706"/>
            <a:ext cx="673165" cy="27058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03585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8B58498-B42C-3814-6B7D-BE805B576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A989C62-3F1D-4250-7D14-D16E3308F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43" y="848381"/>
            <a:ext cx="11029617" cy="2885419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5CAC5C66-70E9-92BA-5125-D5235E211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93" y="3986031"/>
            <a:ext cx="10910352" cy="2307959"/>
          </a:xfrm>
          <a:prstGeom prst="rect">
            <a:avLst/>
          </a:prstGeom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F952B0CE-2CA0-3F18-0FDD-F668E9DA4C31}"/>
              </a:ext>
            </a:extLst>
          </p:cNvPr>
          <p:cNvSpPr/>
          <p:nvPr/>
        </p:nvSpPr>
        <p:spPr>
          <a:xfrm>
            <a:off x="180975" y="848381"/>
            <a:ext cx="6477000" cy="437494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EB1101FF-043C-0751-7C1A-55714A6248DB}"/>
              </a:ext>
            </a:extLst>
          </p:cNvPr>
          <p:cNvSpPr/>
          <p:nvPr/>
        </p:nvSpPr>
        <p:spPr>
          <a:xfrm>
            <a:off x="575893" y="3986030"/>
            <a:ext cx="6234482" cy="30021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542940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2BBA06-F238-D2E3-89E0-4CD9DBF02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A1974A71-05C0-7BDE-888E-87C26806F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57" y="833235"/>
            <a:ext cx="11536385" cy="2905530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88A14C22-5C74-450D-1789-C4496AF1F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92" y="3842339"/>
            <a:ext cx="11515341" cy="2634658"/>
          </a:xfrm>
          <a:prstGeom prst="rect">
            <a:avLst/>
          </a:prstGeom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F90AFC11-E6A9-75B9-49F6-999AB300963D}"/>
              </a:ext>
            </a:extLst>
          </p:cNvPr>
          <p:cNvSpPr/>
          <p:nvPr/>
        </p:nvSpPr>
        <p:spPr>
          <a:xfrm>
            <a:off x="180975" y="848381"/>
            <a:ext cx="7734300" cy="218419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A9212825-6DBF-B0DC-BE4D-4FD2CDCF1B8C}"/>
              </a:ext>
            </a:extLst>
          </p:cNvPr>
          <p:cNvSpPr/>
          <p:nvPr/>
        </p:nvSpPr>
        <p:spPr>
          <a:xfrm>
            <a:off x="232558" y="1104105"/>
            <a:ext cx="11616541" cy="263465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EBCEA42B-8E26-CC2D-38FF-248C15BD4505}"/>
              </a:ext>
            </a:extLst>
          </p:cNvPr>
          <p:cNvSpPr/>
          <p:nvPr/>
        </p:nvSpPr>
        <p:spPr>
          <a:xfrm>
            <a:off x="423057" y="3842340"/>
            <a:ext cx="6234918" cy="21530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4A9C413C-4832-FD26-0C61-9FAE85C2104B}"/>
              </a:ext>
            </a:extLst>
          </p:cNvPr>
          <p:cNvSpPr/>
          <p:nvPr/>
        </p:nvSpPr>
        <p:spPr>
          <a:xfrm>
            <a:off x="423055" y="4057648"/>
            <a:ext cx="6234919" cy="247651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highlight>
                <a:srgbClr val="00FF00"/>
              </a:highlight>
            </a:endParaRP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AC482742-3D20-1504-89C6-0EC765650D71}"/>
              </a:ext>
            </a:extLst>
          </p:cNvPr>
          <p:cNvSpPr/>
          <p:nvPr/>
        </p:nvSpPr>
        <p:spPr>
          <a:xfrm>
            <a:off x="428625" y="4286905"/>
            <a:ext cx="11340318" cy="191386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C15756E9-07A7-7C0B-4CA2-AEDA2806A849}"/>
              </a:ext>
            </a:extLst>
          </p:cNvPr>
          <p:cNvSpPr/>
          <p:nvPr/>
        </p:nvSpPr>
        <p:spPr>
          <a:xfrm>
            <a:off x="423055" y="6200773"/>
            <a:ext cx="6234920" cy="247652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70102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Middle presentation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152A618E-A070-DA33-D5AB-B13ACB73DD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2330498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6434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FE41E88-28E5-47B7-6020-F4F7BC8D8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2310" y="729658"/>
            <a:ext cx="10383200" cy="604620"/>
          </a:xfrm>
        </p:spPr>
        <p:txBody>
          <a:bodyPr>
            <a:normAutofit fontScale="90000"/>
          </a:bodyPr>
          <a:lstStyle/>
          <a:p>
            <a:r>
              <a:rPr lang="he-IL" dirty="0"/>
              <a:t>גרף בו רואים את כל האלקטרודות והמיקום בזמן של </a:t>
            </a:r>
            <a:r>
              <a:rPr lang="he-IL" dirty="0" err="1"/>
              <a:t>הספייקים</a:t>
            </a:r>
            <a:r>
              <a:rPr lang="he-IL" dirty="0"/>
              <a:t> שלהם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C57EB4EB-70D5-F8A5-E767-FB38D00BF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785" y="1334278"/>
            <a:ext cx="10614839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932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C8E1FEE-030C-24C0-58DE-5808635BA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זה איך שאמור להראות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C556DAE7-681A-DEA7-49A0-954488D23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594" y="1763727"/>
            <a:ext cx="9105706" cy="509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3639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984C99ED-7E0A-2A8A-D9EB-AAE6BBD01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>
            <a:normAutofit/>
          </a:bodyPr>
          <a:lstStyle/>
          <a:p>
            <a:r>
              <a:rPr lang="en-US" dirty="0"/>
              <a:t>Next….</a:t>
            </a:r>
            <a:endParaRPr lang="he-IL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FF224BB-7EA0-A507-A17E-24C37FAB1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7" y="2340864"/>
            <a:ext cx="4839172" cy="3634486"/>
          </a:xfrm>
        </p:spPr>
        <p:txBody>
          <a:bodyPr>
            <a:normAutofit/>
          </a:bodyPr>
          <a:lstStyle/>
          <a:p>
            <a:pPr algn="r" rtl="1"/>
            <a:r>
              <a:rPr lang="he-IL" dirty="0"/>
              <a:t>בשבוע הקרוב נעבוד על שיפור הנראות של הקוד </a:t>
            </a:r>
          </a:p>
          <a:p>
            <a:pPr algn="r" rtl="1"/>
            <a:r>
              <a:rPr lang="he-IL" dirty="0"/>
              <a:t>נעבוד על תיקונו בהתאם לבעיות שמצאנו</a:t>
            </a:r>
          </a:p>
          <a:p>
            <a:pPr algn="r" rtl="1"/>
            <a:r>
              <a:rPr lang="he-IL" dirty="0"/>
              <a:t>סידור המידע ב</a:t>
            </a:r>
            <a:r>
              <a:rPr lang="en-US" dirty="0" err="1"/>
              <a:t>exel</a:t>
            </a:r>
            <a:r>
              <a:rPr lang="en-US" dirty="0"/>
              <a:t> </a:t>
            </a:r>
            <a:r>
              <a:rPr lang="he-IL" dirty="0"/>
              <a:t> כך שיהיה יותר קל לעבוד בהמשך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2E06826C-F48B-ECD3-20F4-CC5FD01C9B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27" b="-2"/>
          <a:stretch/>
        </p:blipFill>
        <p:spPr>
          <a:xfrm>
            <a:off x="5591175" y="10"/>
            <a:ext cx="660082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1717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Second Project Phase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pPr lvl="1" algn="r" rtl="1"/>
            <a:r>
              <a:rPr lang="he-IL" dirty="0">
                <a:solidFill>
                  <a:schemeClr val="tx2"/>
                </a:solidFill>
              </a:rPr>
              <a:t>השוואה בין הקלטות- עם גירויים ובלי גירויים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ההקלטות נלקחות לפני ואחרי החלת גירויים חשמליים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המטרה היא להשוות את ההקלטות הללו כדי להבין כיצד גירויים חשמליים שונים משפיעים על הפעילות </a:t>
            </a:r>
            <a:r>
              <a:rPr lang="he-IL" dirty="0" err="1">
                <a:solidFill>
                  <a:schemeClr val="tx2"/>
                </a:solidFill>
              </a:rPr>
              <a:t>הנוירונית</a:t>
            </a:r>
            <a:endParaRPr lang="he-IL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השוואה זו מסייעת בזיהוי ההשפעות הישירות והעקיפות של הגירויים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3D neurons connecting">
            <a:extLst>
              <a:ext uri="{FF2B5EF4-FFF2-40B4-BE49-F238E27FC236}">
                <a16:creationId xmlns:a16="http://schemas.microsoft.com/office/drawing/2014/main" id="{B683869F-0F59-5D35-DA6D-308DC08102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45" r="27960" b="-3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699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Third Project Phase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pPr lvl="0" algn="r" rtl="1"/>
            <a:r>
              <a:rPr lang="he-IL" dirty="0">
                <a:solidFill>
                  <a:schemeClr val="tx2"/>
                </a:solidFill>
              </a:rPr>
              <a:t>ניתוח הקלטות במהלך גירוי חשמלי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מתמקד בהקלטות שצולמו בזמן שהגירוי החשמלי מופעל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סינון רעשים: הסרת רעש חשמלי כדי לבודד את פעילות הנוירונים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ניתוח זה עוזר לזהות מתי וכיצד פעילות הנוירונים משתנה בתגובה לגירוי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Digital financial graph">
            <a:extLst>
              <a:ext uri="{FF2B5EF4-FFF2-40B4-BE49-F238E27FC236}">
                <a16:creationId xmlns:a16="http://schemas.microsoft.com/office/drawing/2014/main" id="{4EB33301-4001-ED1C-791B-A71366AB8A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99" r="21590" b="-2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439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B5ABA832-58CA-EA03-E1D4-14860C4A5C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016349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012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Biological Background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pPr lvl="0" algn="r" rtl="1"/>
            <a:r>
              <a:rPr lang="he-IL" dirty="0">
                <a:solidFill>
                  <a:schemeClr val="tx2"/>
                </a:solidFill>
              </a:rPr>
              <a:t>תקשורת בין נוירונים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נוירונים מתקשרים באמצעות אותות חשמליים, החיוניים לכל התפקודים העצביים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ההבנה כיצד גירויים חשמליים שונים משפיעים על פעילות עצבית היא צעד בסיסי בהבנת המוח האנושי והתהליכים הקוגניטיביים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ידע זה עשוי גם לעזור לנו להבין טוב יותר את המנגנונים מאחורי מחלות ניווניות שונות ולשלוט בפעילות הנוירונים לטיפול בהפרעות נוירולוגיות בעתיד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Human brain nerve cells">
            <a:extLst>
              <a:ext uri="{FF2B5EF4-FFF2-40B4-BE49-F238E27FC236}">
                <a16:creationId xmlns:a16="http://schemas.microsoft.com/office/drawing/2014/main" id="{F541314F-CB00-5B24-5E87-AB137542FB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19" r="33803" b="4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575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Neuron Structure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pPr lvl="0" algn="r" rtl="1"/>
            <a:r>
              <a:rPr lang="he-IL" dirty="0">
                <a:solidFill>
                  <a:schemeClr val="tx2"/>
                </a:solidFill>
              </a:rPr>
              <a:t>מבנה של נוירון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גוף התא: מכיל את הגרעין ואת האברונים התאיים החיוניים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אקסון: סיב ארוך המעביר אותות חשמליים מגוף התא לנוירונים אחרים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דנדריטים: ענפים קצרים המקבלים אותות חשמליים מנוירונים אחרים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סיבי עצב: צרורות של אקסונים, מכוסים לרוב במיאלין, המבודד את האקסון ומאפשר העברת אותות מהירה יותר.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Neuron system in 3D rendering">
            <a:extLst>
              <a:ext uri="{FF2B5EF4-FFF2-40B4-BE49-F238E27FC236}">
                <a16:creationId xmlns:a16="http://schemas.microsoft.com/office/drawing/2014/main" id="{10357EA1-D934-1141-643D-68D1E22D97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01" r="18877" b="4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23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US" dirty="0"/>
              <a:t>Nervous System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8EDE7FA2-5878-3A3D-E849-7B53E06B44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0345378"/>
              </p:ext>
            </p:extLst>
          </p:nvPr>
        </p:nvGraphicFramePr>
        <p:xfrm>
          <a:off x="581025" y="2360224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7283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3" y="390432"/>
            <a:ext cx="6309003" cy="1013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Neural Networks in the Brain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pPr lvl="0" algn="r" rtl="1"/>
            <a:r>
              <a:rPr lang="he-IL" dirty="0">
                <a:solidFill>
                  <a:schemeClr val="tx2"/>
                </a:solidFill>
              </a:rPr>
              <a:t>פונקציות של רשתות עצביות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עיבוד מידע: רשתות מעבדות תשומות חושיות מהסביבה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קבלת החלטות: הם משווים פיסות מידע שונות ומסיקים מסקנות, מה שמוביל לקבלת החלטות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יצירת זיכרון: רשתות מאחסנות מידע, המאפשרות יצירה ושליפה של זיכרונות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Angle view of circuit shaped like a brain">
            <a:extLst>
              <a:ext uri="{FF2B5EF4-FFF2-40B4-BE49-F238E27FC236}">
                <a16:creationId xmlns:a16="http://schemas.microsoft.com/office/drawing/2014/main" id="{615E0C2B-524A-F000-99FC-89E14D8DAA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96" r="25580" b="-5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860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Neural Communication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pPr lvl="0" algn="r" rtl="1"/>
            <a:r>
              <a:rPr lang="he-IL" dirty="0">
                <a:solidFill>
                  <a:schemeClr val="tx2"/>
                </a:solidFill>
              </a:rPr>
              <a:t>פוטנציאל פעולה </a:t>
            </a:r>
            <a:r>
              <a:rPr lang="he-IL" dirty="0" err="1">
                <a:solidFill>
                  <a:schemeClr val="tx2"/>
                </a:solidFill>
              </a:rPr>
              <a:t>ונוירוטרנסמיטורים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פוטנציאל פעולה: אות חשמלי שעובר לאורך האקסון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סינפסה: הצומת בין נוירונים שבו מתרחשת תקשורת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 err="1">
                <a:solidFill>
                  <a:schemeClr val="tx2"/>
                </a:solidFill>
              </a:rPr>
              <a:t>נוירוטרנסמיטורים</a:t>
            </a:r>
            <a:r>
              <a:rPr lang="he-IL" dirty="0">
                <a:solidFill>
                  <a:schemeClr val="tx2"/>
                </a:solidFill>
              </a:rPr>
              <a:t>: שליחים כימיים המשתחררים בסינפסה, חוצים אותה כדי להיקשר לקולטנים בנוירון הבא, ובכך ליזום פוטנציאל פעולה חדש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A close up of nerve cell">
            <a:extLst>
              <a:ext uri="{FF2B5EF4-FFF2-40B4-BE49-F238E27FC236}">
                <a16:creationId xmlns:a16="http://schemas.microsoft.com/office/drawing/2014/main" id="{3F3E714B-98D0-EBFE-924C-D58FAF9E08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455" r="6468" b="4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88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Measuring Electrical Activity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pPr lvl="0" algn="r" rtl="1"/>
            <a:r>
              <a:rPr lang="he-IL" dirty="0">
                <a:solidFill>
                  <a:schemeClr val="tx2"/>
                </a:solidFill>
              </a:rPr>
              <a:t>אלקטרודות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משמשות למדידת הפעילות החשמלית של נוירונים, מתן תובנות לגבי תפקוד עצבי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הקלטות תוך תאיות: אלקטרודות מוכנסות לתוך הנוירון כדי למדוד שינויים פנימיים בפוטנציאל הממברנה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הקלטות חוץ-תאיות: אלקטרודות ממוקמות מחוץ לנוירון כדי ללכוד את הפעילות הכוללת בקבוצת נוירונים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3D neurons connecting">
            <a:extLst>
              <a:ext uri="{FF2B5EF4-FFF2-40B4-BE49-F238E27FC236}">
                <a16:creationId xmlns:a16="http://schemas.microsoft.com/office/drawing/2014/main" id="{27885D26-43F0-F898-915D-66434EE5B1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45" r="27960" b="-3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83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External Electrical Stimuli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pPr lvl="0" algn="r" rtl="1"/>
            <a:r>
              <a:rPr lang="he-IL" dirty="0">
                <a:solidFill>
                  <a:schemeClr val="tx2"/>
                </a:solidFill>
              </a:rPr>
              <a:t>גרימת פוטנציאל פעולה</a:t>
            </a: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חוקרים משתמשים באלקטרודות כדי להפעיל </a:t>
            </a:r>
            <a:r>
              <a:rPr lang="he-IL" dirty="0" err="1">
                <a:solidFill>
                  <a:schemeClr val="tx2"/>
                </a:solidFill>
              </a:rPr>
              <a:t>פולסים</a:t>
            </a:r>
            <a:r>
              <a:rPr lang="he-IL" dirty="0">
                <a:solidFill>
                  <a:schemeClr val="tx2"/>
                </a:solidFill>
              </a:rPr>
              <a:t> חשמליים, שיכולים לעורר פוטנציאל פעולה בנוירונים</a:t>
            </a:r>
            <a:endParaRPr lang="en-US" dirty="0">
              <a:solidFill>
                <a:schemeClr val="tx2"/>
              </a:solidFill>
            </a:endParaRPr>
          </a:p>
          <a:p>
            <a:pPr lvl="1" algn="r" rtl="1"/>
            <a:r>
              <a:rPr lang="he-IL" dirty="0">
                <a:solidFill>
                  <a:schemeClr val="tx2"/>
                </a:solidFill>
              </a:rPr>
              <a:t>טכניקה זו משמשת במחקרים </a:t>
            </a:r>
            <a:r>
              <a:rPr lang="he-IL" dirty="0" err="1">
                <a:solidFill>
                  <a:schemeClr val="tx2"/>
                </a:solidFill>
              </a:rPr>
              <a:t>אלקטרופיזיולוגיים</a:t>
            </a:r>
            <a:r>
              <a:rPr lang="he-IL" dirty="0">
                <a:solidFill>
                  <a:schemeClr val="tx2"/>
                </a:solidFill>
              </a:rPr>
              <a:t> כדי להבין תכונות ותגובות נוירונים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 descr="3D neurons connecting">
            <a:extLst>
              <a:ext uri="{FF2B5EF4-FFF2-40B4-BE49-F238E27FC236}">
                <a16:creationId xmlns:a16="http://schemas.microsoft.com/office/drawing/2014/main" id="{C9A94834-7A50-E642-5956-1E499A8155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45" r="27960" b="-3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59381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1A1E2F"/>
      </a:dk2>
      <a:lt2>
        <a:srgbClr val="F0F3F2"/>
      </a:lt2>
      <a:accent1>
        <a:srgbClr val="C34D87"/>
      </a:accent1>
      <a:accent2>
        <a:srgbClr val="B13BA7"/>
      </a:accent2>
      <a:accent3>
        <a:srgbClr val="9C4DC3"/>
      </a:accent3>
      <a:accent4>
        <a:srgbClr val="593BB1"/>
      </a:accent4>
      <a:accent5>
        <a:srgbClr val="4D60C3"/>
      </a:accent5>
      <a:accent6>
        <a:srgbClr val="3B7FB1"/>
      </a:accent6>
      <a:hlink>
        <a:srgbClr val="5E5EC9"/>
      </a:hlink>
      <a:folHlink>
        <a:srgbClr val="7F7F7F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1216</TotalTime>
  <Words>805</Words>
  <Application>Microsoft Office PowerPoint</Application>
  <PresentationFormat>מסך רחב</PresentationFormat>
  <Paragraphs>101</Paragraphs>
  <Slides>25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25</vt:i4>
      </vt:variant>
    </vt:vector>
  </HeadingPairs>
  <TitlesOfParts>
    <vt:vector size="29" baseType="lpstr">
      <vt:lpstr>Consolas</vt:lpstr>
      <vt:lpstr>Tw Cen MT</vt:lpstr>
      <vt:lpstr>Wingdings 2</vt:lpstr>
      <vt:lpstr>DividendVTI</vt:lpstr>
      <vt:lpstr>Exploring the Impact of Electrical stimuli on Neuronal Network Activity in Brain- Machin Interfaces </vt:lpstr>
      <vt:lpstr>Middle presentation</vt:lpstr>
      <vt:lpstr>Biological Background</vt:lpstr>
      <vt:lpstr>Neuron Structure</vt:lpstr>
      <vt:lpstr>Nervous System</vt:lpstr>
      <vt:lpstr>Neural Networks in the Brain</vt:lpstr>
      <vt:lpstr>Neural Communication</vt:lpstr>
      <vt:lpstr>Measuring Electrical Activity</vt:lpstr>
      <vt:lpstr>External Electrical Stimuli</vt:lpstr>
      <vt:lpstr>Impact of Electrical Stimuli</vt:lpstr>
      <vt:lpstr>MEA2100-Mini System</vt:lpstr>
      <vt:lpstr>System Advantages</vt:lpstr>
      <vt:lpstr>First Project Phase</vt:lpstr>
      <vt:lpstr>Plots from our code</vt:lpstr>
      <vt:lpstr>CONTINUE…</vt:lpstr>
      <vt:lpstr>Function we did…</vt:lpstr>
      <vt:lpstr>CONTINUE…</vt:lpstr>
      <vt:lpstr>מצגת של PowerPoint‏</vt:lpstr>
      <vt:lpstr>מצגת של PowerPoint‏</vt:lpstr>
      <vt:lpstr>גרף בו רואים את כל האלקטרודות והמיקום בזמן של הספייקים שלהם</vt:lpstr>
      <vt:lpstr>זה איך שאמור להראות</vt:lpstr>
      <vt:lpstr>Next….</vt:lpstr>
      <vt:lpstr>Second Project Phase</vt:lpstr>
      <vt:lpstr>Third Project Phase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Hilla Hadar Cohen</cp:lastModifiedBy>
  <cp:revision>12</cp:revision>
  <dcterms:created xsi:type="dcterms:W3CDTF">2024-06-06T15:45:38Z</dcterms:created>
  <dcterms:modified xsi:type="dcterms:W3CDTF">2024-06-20T09:03:46Z</dcterms:modified>
</cp:coreProperties>
</file>